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24"/>
  </p:notesMasterIdLst>
  <p:sldIdLst>
    <p:sldId id="256" r:id="rId3"/>
    <p:sldId id="291" r:id="rId4"/>
    <p:sldId id="4692" r:id="rId5"/>
    <p:sldId id="4770" r:id="rId6"/>
    <p:sldId id="4720" r:id="rId7"/>
    <p:sldId id="4707" r:id="rId8"/>
    <p:sldId id="4825" r:id="rId9"/>
    <p:sldId id="4785" r:id="rId10"/>
    <p:sldId id="4893" r:id="rId11"/>
    <p:sldId id="4907" r:id="rId12"/>
    <p:sldId id="4922" r:id="rId13"/>
    <p:sldId id="4923" r:id="rId14"/>
    <p:sldId id="4924" r:id="rId15"/>
    <p:sldId id="4925" r:id="rId16"/>
    <p:sldId id="4926" r:id="rId17"/>
    <p:sldId id="4927" r:id="rId18"/>
    <p:sldId id="3765" r:id="rId19"/>
    <p:sldId id="3762" r:id="rId20"/>
    <p:sldId id="3767" r:id="rId21"/>
    <p:sldId id="3770" r:id="rId22"/>
    <p:sldId id="303" r:id="rId23"/>
  </p:sldIdLst>
  <p:sldSz cx="9144000" cy="5143500" type="screen16x9"/>
  <p:notesSz cx="9144000" cy="51435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0A5C9A-956B-489A-AAED-5C174FCA8C6B}">
          <p14:sldIdLst>
            <p14:sldId id="256"/>
            <p14:sldId id="291"/>
          </p14:sldIdLst>
        </p14:section>
        <p14:section name="The Challenge" id="{8526BEA9-CB74-4B97-B277-D1240578C230}">
          <p14:sldIdLst>
            <p14:sldId id="4692"/>
            <p14:sldId id="4770"/>
            <p14:sldId id="4720"/>
            <p14:sldId id="4707"/>
            <p14:sldId id="4825"/>
            <p14:sldId id="4785"/>
          </p14:sldIdLst>
        </p14:section>
        <p14:section name="Azure DevOps" id="{A21BEC05-40A6-47CC-85CB-B3D642CBCF87}">
          <p14:sldIdLst>
            <p14:sldId id="4893"/>
            <p14:sldId id="4907"/>
            <p14:sldId id="4922"/>
            <p14:sldId id="4923"/>
            <p14:sldId id="4924"/>
            <p14:sldId id="4925"/>
            <p14:sldId id="4926"/>
            <p14:sldId id="4927"/>
            <p14:sldId id="3765"/>
            <p14:sldId id="3762"/>
            <p14:sldId id="3767"/>
            <p14:sldId id="3770"/>
            <p14:sldId id="30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86" autoAdjust="0"/>
  </p:normalViewPr>
  <p:slideViewPr>
    <p:cSldViewPr>
      <p:cViewPr varScale="1">
        <p:scale>
          <a:sx n="121" d="100"/>
          <a:sy n="121" d="100"/>
        </p:scale>
        <p:origin x="780" y="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72966219836003E-2"/>
          <c:y val="0.11429218395341781"/>
          <c:w val="0.92632703378016401"/>
          <c:h val="0.65098019093325343"/>
        </c:manualLayout>
      </c:layout>
      <c:barChart>
        <c:barDir val="col"/>
        <c:grouping val="clustered"/>
        <c:varyColors val="0"/>
        <c:ser>
          <c:idx val="0"/>
          <c:order val="0"/>
          <c:tx>
            <c:strRef>
              <c:f>Sheet1!$B$1</c:f>
              <c:strCache>
                <c:ptCount val="1"/>
                <c:pt idx="0">
                  <c:v>Elite</c:v>
                </c:pt>
              </c:strCache>
            </c:strRef>
          </c:tx>
          <c:spPr>
            <a:solidFill>
              <a:schemeClr val="accent1"/>
            </a:solidFill>
            <a:ln>
              <a:noFill/>
            </a:ln>
            <a:effectLst/>
          </c:spPr>
          <c:invertIfNegative val="0"/>
          <c:dPt>
            <c:idx val="0"/>
            <c:invertIfNegative val="0"/>
            <c:bubble3D val="0"/>
            <c:spPr>
              <a:solidFill>
                <a:srgbClr val="0078D4"/>
              </a:solidFill>
              <a:ln>
                <a:noFill/>
              </a:ln>
              <a:effectLst/>
            </c:spPr>
            <c:extLst>
              <c:ext xmlns:c16="http://schemas.microsoft.com/office/drawing/2014/chart" uri="{C3380CC4-5D6E-409C-BE32-E72D297353CC}">
                <c16:uniqueId val="{00000005-1D22-4EC1-A0A4-9E0D077521B9}"/>
              </c:ext>
            </c:extLst>
          </c:dPt>
          <c:cat>
            <c:strRef>
              <c:f>Sheet1!$A$2:$A$6</c:f>
              <c:strCache>
                <c:ptCount val="5"/>
                <c:pt idx="0">
                  <c:v>New work</c:v>
                </c:pt>
                <c:pt idx="1">
                  <c:v>Unplanned work and rework</c:v>
                </c:pt>
                <c:pt idx="2">
                  <c:v>Remediating security issues</c:v>
                </c:pt>
                <c:pt idx="3">
                  <c:v>Working on defects identified by end users</c:v>
                </c:pt>
                <c:pt idx="4">
                  <c:v>Customer support work</c:v>
                </c:pt>
              </c:strCache>
            </c:strRef>
          </c:cat>
          <c:val>
            <c:numRef>
              <c:f>Sheet1!$B$2:$B$6</c:f>
              <c:numCache>
                <c:formatCode>0.00%</c:formatCode>
                <c:ptCount val="5"/>
                <c:pt idx="0" formatCode="0%">
                  <c:v>0.5</c:v>
                </c:pt>
                <c:pt idx="1">
                  <c:v>0.19500000000000001</c:v>
                </c:pt>
                <c:pt idx="2" formatCode="0%">
                  <c:v>0.05</c:v>
                </c:pt>
                <c:pt idx="3" formatCode="0%">
                  <c:v>0.1</c:v>
                </c:pt>
                <c:pt idx="4" formatCode="0%">
                  <c:v>0.05</c:v>
                </c:pt>
              </c:numCache>
            </c:numRef>
          </c:val>
          <c:extLst>
            <c:ext xmlns:c16="http://schemas.microsoft.com/office/drawing/2014/chart" uri="{C3380CC4-5D6E-409C-BE32-E72D297353CC}">
              <c16:uniqueId val="{00000000-EDC8-42D9-BE65-27DC2148D4BD}"/>
            </c:ext>
          </c:extLst>
        </c:ser>
        <c:ser>
          <c:idx val="1"/>
          <c:order val="1"/>
          <c:tx>
            <c:strRef>
              <c:f>Sheet1!$C$1</c:f>
              <c:strCache>
                <c:ptCount val="1"/>
                <c:pt idx="0">
                  <c:v>Low</c:v>
                </c:pt>
              </c:strCache>
            </c:strRef>
          </c:tx>
          <c:spPr>
            <a:solidFill>
              <a:srgbClr val="E6E6E6">
                <a:alpha val="80000"/>
              </a:srgbClr>
            </a:solidFill>
            <a:ln>
              <a:noFill/>
            </a:ln>
            <a:effectLst/>
          </c:spPr>
          <c:invertIfNegative val="0"/>
          <c:dPt>
            <c:idx val="0"/>
            <c:invertIfNegative val="0"/>
            <c:bubble3D val="0"/>
            <c:spPr>
              <a:solidFill>
                <a:srgbClr val="D2D2D2">
                  <a:alpha val="80000"/>
                </a:srgbClr>
              </a:solidFill>
              <a:ln>
                <a:noFill/>
              </a:ln>
              <a:effectLst/>
            </c:spPr>
            <c:extLst>
              <c:ext xmlns:c16="http://schemas.microsoft.com/office/drawing/2014/chart" uri="{C3380CC4-5D6E-409C-BE32-E72D297353CC}">
                <c16:uniqueId val="{00000000-1D22-4EC1-A0A4-9E0D077521B9}"/>
              </c:ext>
            </c:extLst>
          </c:dPt>
          <c:dPt>
            <c:idx val="1"/>
            <c:invertIfNegative val="0"/>
            <c:bubble3D val="0"/>
            <c:spPr>
              <a:solidFill>
                <a:srgbClr val="D2D2D2">
                  <a:alpha val="80000"/>
                </a:srgbClr>
              </a:solidFill>
              <a:ln>
                <a:noFill/>
              </a:ln>
              <a:effectLst/>
            </c:spPr>
            <c:extLst>
              <c:ext xmlns:c16="http://schemas.microsoft.com/office/drawing/2014/chart" uri="{C3380CC4-5D6E-409C-BE32-E72D297353CC}">
                <c16:uniqueId val="{00000001-1D22-4EC1-A0A4-9E0D077521B9}"/>
              </c:ext>
            </c:extLst>
          </c:dPt>
          <c:dPt>
            <c:idx val="2"/>
            <c:invertIfNegative val="0"/>
            <c:bubble3D val="0"/>
            <c:spPr>
              <a:solidFill>
                <a:srgbClr val="D2D2D2">
                  <a:alpha val="80000"/>
                </a:srgbClr>
              </a:solidFill>
              <a:ln>
                <a:noFill/>
              </a:ln>
              <a:effectLst/>
            </c:spPr>
            <c:extLst>
              <c:ext xmlns:c16="http://schemas.microsoft.com/office/drawing/2014/chart" uri="{C3380CC4-5D6E-409C-BE32-E72D297353CC}">
                <c16:uniqueId val="{00000002-1D22-4EC1-A0A4-9E0D077521B9}"/>
              </c:ext>
            </c:extLst>
          </c:dPt>
          <c:dPt>
            <c:idx val="3"/>
            <c:invertIfNegative val="0"/>
            <c:bubble3D val="0"/>
            <c:spPr>
              <a:solidFill>
                <a:srgbClr val="D2D2D2">
                  <a:alpha val="80000"/>
                </a:srgbClr>
              </a:solidFill>
              <a:ln>
                <a:noFill/>
              </a:ln>
              <a:effectLst/>
            </c:spPr>
            <c:extLst>
              <c:ext xmlns:c16="http://schemas.microsoft.com/office/drawing/2014/chart" uri="{C3380CC4-5D6E-409C-BE32-E72D297353CC}">
                <c16:uniqueId val="{00000003-1D22-4EC1-A0A4-9E0D077521B9}"/>
              </c:ext>
            </c:extLst>
          </c:dPt>
          <c:dPt>
            <c:idx val="4"/>
            <c:invertIfNegative val="0"/>
            <c:bubble3D val="0"/>
            <c:spPr>
              <a:solidFill>
                <a:srgbClr val="D2D2D2">
                  <a:alpha val="80000"/>
                </a:srgbClr>
              </a:solidFill>
              <a:ln>
                <a:noFill/>
              </a:ln>
              <a:effectLst/>
            </c:spPr>
            <c:extLst>
              <c:ext xmlns:c16="http://schemas.microsoft.com/office/drawing/2014/chart" uri="{C3380CC4-5D6E-409C-BE32-E72D297353CC}">
                <c16:uniqueId val="{00000004-1D22-4EC1-A0A4-9E0D077521B9}"/>
              </c:ext>
            </c:extLst>
          </c:dPt>
          <c:cat>
            <c:strRef>
              <c:f>Sheet1!$A$2:$A$6</c:f>
              <c:strCache>
                <c:ptCount val="5"/>
                <c:pt idx="0">
                  <c:v>New work</c:v>
                </c:pt>
                <c:pt idx="1">
                  <c:v>Unplanned work and rework</c:v>
                </c:pt>
                <c:pt idx="2">
                  <c:v>Remediating security issues</c:v>
                </c:pt>
                <c:pt idx="3">
                  <c:v>Working on defects identified by end users</c:v>
                </c:pt>
                <c:pt idx="4">
                  <c:v>Customer support work</c:v>
                </c:pt>
              </c:strCache>
            </c:strRef>
          </c:cat>
          <c:val>
            <c:numRef>
              <c:f>Sheet1!$C$2:$C$6</c:f>
              <c:numCache>
                <c:formatCode>0%</c:formatCode>
                <c:ptCount val="5"/>
                <c:pt idx="0">
                  <c:v>0.3</c:v>
                </c:pt>
                <c:pt idx="1">
                  <c:v>0.2</c:v>
                </c:pt>
                <c:pt idx="2">
                  <c:v>0.1</c:v>
                </c:pt>
                <c:pt idx="3">
                  <c:v>0.2</c:v>
                </c:pt>
                <c:pt idx="4">
                  <c:v>0.15</c:v>
                </c:pt>
              </c:numCache>
            </c:numRef>
          </c:val>
          <c:extLst>
            <c:ext xmlns:c16="http://schemas.microsoft.com/office/drawing/2014/chart" uri="{C3380CC4-5D6E-409C-BE32-E72D297353CC}">
              <c16:uniqueId val="{00000003-EDC8-42D9-BE65-27DC2148D4BD}"/>
            </c:ext>
          </c:extLst>
        </c:ser>
        <c:dLbls>
          <c:showLegendKey val="0"/>
          <c:showVal val="0"/>
          <c:showCatName val="0"/>
          <c:showSerName val="0"/>
          <c:showPercent val="0"/>
          <c:showBubbleSize val="0"/>
        </c:dLbls>
        <c:gapWidth val="80"/>
        <c:overlap val="25"/>
        <c:axId val="104140784"/>
        <c:axId val="1825572927"/>
      </c:barChart>
      <c:catAx>
        <c:axId val="10414078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lnSpc>
                <a:spcPct val="90000"/>
              </a:lnSpc>
              <a:defRPr sz="1050" b="0" i="0" u="none" strike="noStrike" kern="1200" cap="none" spc="20" normalizeH="0" baseline="0">
                <a:gradFill>
                  <a:gsLst>
                    <a:gs pos="0">
                      <a:schemeClr val="tx1"/>
                    </a:gs>
                    <a:gs pos="100000">
                      <a:schemeClr val="tx1"/>
                    </a:gs>
                  </a:gsLst>
                  <a:lin ang="5400000" scaled="1"/>
                </a:gradFill>
                <a:latin typeface="+mj-lt"/>
                <a:ea typeface="+mn-ea"/>
                <a:cs typeface="+mn-cs"/>
              </a:defRPr>
            </a:pPr>
            <a:endParaRPr lang="el-GR"/>
          </a:p>
        </c:txPr>
        <c:crossAx val="1825572927"/>
        <c:crosses val="autoZero"/>
        <c:auto val="1"/>
        <c:lblAlgn val="ctr"/>
        <c:lblOffset val="100"/>
        <c:noMultiLvlLbl val="0"/>
      </c:catAx>
      <c:valAx>
        <c:axId val="1825572927"/>
        <c:scaling>
          <c:orientation val="minMax"/>
          <c:max val="0.5"/>
        </c:scaling>
        <c:delete val="0"/>
        <c:axPos val="l"/>
        <c:majorGridlines>
          <c:spPr>
            <a:ln w="9525" cap="flat" cmpd="sng" algn="ctr">
              <a:solidFill>
                <a:schemeClr val="tx1">
                  <a:lumMod val="5000"/>
                  <a:lumOff val="9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gradFill>
                  <a:gsLst>
                    <a:gs pos="0">
                      <a:schemeClr val="tx1"/>
                    </a:gs>
                    <a:gs pos="100000">
                      <a:schemeClr val="tx1"/>
                    </a:gs>
                  </a:gsLst>
                  <a:lin ang="5400000" scaled="1"/>
                </a:gradFill>
                <a:latin typeface="+mn-lt"/>
                <a:ea typeface="+mn-ea"/>
                <a:cs typeface="+mn-cs"/>
              </a:defRPr>
            </a:pPr>
            <a:endParaRPr lang="el-GR"/>
          </a:p>
        </c:txPr>
        <c:crossAx val="104140784"/>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EF6C8CF-8DB4-43C9-9BAB-02A76F3E9BA9}" type="datetimeFigureOut">
              <a:rPr lang="el-GR" smtClean="0"/>
              <a:t>4/5/2019</a:t>
            </a:fld>
            <a:endParaRPr lang="el-GR"/>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80C580B-17A8-4D83-99E4-DEBB61BBEFDE}" type="slidenum">
              <a:rPr lang="el-GR" smtClean="0"/>
              <a:t>‹#›</a:t>
            </a:fld>
            <a:endParaRPr lang="el-GR"/>
          </a:p>
        </p:txBody>
      </p:sp>
    </p:spTree>
    <p:extLst>
      <p:ext uri="{BB962C8B-B14F-4D97-AF65-F5344CB8AC3E}">
        <p14:creationId xmlns:p14="http://schemas.microsoft.com/office/powerpoint/2010/main" val="3423883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80C580B-17A8-4D83-99E4-DEBB61BBEFDE}" type="slidenum">
              <a:rPr lang="el-GR" smtClean="0"/>
              <a:t>2</a:t>
            </a:fld>
            <a:endParaRPr lang="el-GR"/>
          </a:p>
        </p:txBody>
      </p:sp>
    </p:spTree>
    <p:extLst>
      <p:ext uri="{BB962C8B-B14F-4D97-AF65-F5344CB8AC3E}">
        <p14:creationId xmlns:p14="http://schemas.microsoft.com/office/powerpoint/2010/main" val="59027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461054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use Azure DevOps to deploy Azure DevOps (and build and deploy all the large products in Microsoft, from Windows to Office, Minecraft to Teams)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2112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3860004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Disruption affects every industry and no company is safe – we all have heard about the now classic examples of Blockbuster being ousted by Netflix, Lyft &amp; Uber disrupting the traditional taxi industry, and even Twitter changing how we consume news and media.</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Half of the companies that were on the Fortune 500 in 2000 are now gone, replaced by organizations that deliver value faster, better, and cheaper than the incumbents did – and the current Fortune 500 very much faces the same fate.</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Technology plays a central role in the disruptors‘ ability to execute and </a:t>
            </a:r>
            <a:r>
              <a:rPr lang="en-US" sz="1200" b="1">
                <a:latin typeface="Segoe UI" panose="020B0502040204020203" pitchFamily="34" charset="0"/>
                <a:cs typeface="Segoe UI" panose="020B0502040204020203" pitchFamily="34" charset="0"/>
              </a:rPr>
              <a:t>out innovate their competition.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5/4/2019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747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But, it’s not enough to have the worlds most efficient and collaborative developers</a:t>
            </a:r>
          </a:p>
          <a:p>
            <a:pPr marL="285750" indent="-285750">
              <a:buFont typeface="Arial" panose="020B0604020202020204" pitchFamily="34" charset="0"/>
              <a:buChar char="•"/>
            </a:pPr>
            <a:r>
              <a:rPr lang="en-US"/>
              <a:t>This code needs to be realized in functioning products that your customers can use</a:t>
            </a:r>
          </a:p>
          <a:p>
            <a:pPr marL="285750" indent="-285750">
              <a:buFont typeface="Arial" panose="020B0604020202020204" pitchFamily="34" charset="0"/>
              <a:buChar char="•"/>
            </a:pPr>
            <a:r>
              <a:rPr lang="en-US"/>
              <a:t>And these products and services need to be reliable, scalable and secure</a:t>
            </a:r>
          </a:p>
          <a:p>
            <a:endParaRPr lang="en-US" sz="1200" kern="1200">
              <a:solidFill>
                <a:schemeClr val="tx1"/>
              </a:solidFill>
              <a:effectLst/>
              <a:latin typeface="Segoe UI Light" pitchFamily="34" charset="0"/>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74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Traditional methods of delivering and operating software need re-thinking, especially in a cloud based world. </a:t>
            </a:r>
          </a:p>
          <a:p>
            <a:pPr marL="285750" indent="-285750">
              <a:buFont typeface="Arial" panose="020B0604020202020204" pitchFamily="34" charset="0"/>
              <a:buChar char="•"/>
            </a:pPr>
            <a:r>
              <a:rPr lang="en-US"/>
              <a:t>A business needs to move fast and innovate</a:t>
            </a:r>
          </a:p>
          <a:p>
            <a:pPr marL="285750" indent="-285750">
              <a:buFont typeface="Arial" panose="020B0604020202020204" pitchFamily="34" charset="0"/>
              <a:buChar char="•"/>
            </a:pPr>
            <a:r>
              <a:rPr lang="en-US"/>
              <a:t>But because of the manual nature of deployments and the siloed organizational structures, processes and tools – human error is inevitably introduced which leads to:</a:t>
            </a:r>
          </a:p>
          <a:p>
            <a:pPr marL="752094" lvl="1" indent="-285750">
              <a:buFont typeface="Arial" panose="020B0604020202020204" pitchFamily="34" charset="0"/>
              <a:buChar char="•"/>
            </a:pPr>
            <a:r>
              <a:rPr lang="en-US"/>
              <a:t>High failure rates when changes are implemented </a:t>
            </a:r>
            <a:r>
              <a:rPr lang="en-US" i="1" u="none"/>
              <a:t>and</a:t>
            </a:r>
            <a:endParaRPr lang="en-US" i="1"/>
          </a:p>
          <a:p>
            <a:pPr marL="752094" lvl="1" indent="-285750">
              <a:buFont typeface="Arial" panose="020B0604020202020204" pitchFamily="34" charset="0"/>
              <a:buChar char="•"/>
            </a:pPr>
            <a:r>
              <a:rPr lang="en-US"/>
              <a:t>Long times to recover from outages</a:t>
            </a:r>
          </a:p>
          <a:p>
            <a:pPr marL="285750" indent="-285750">
              <a:buFont typeface="Arial" panose="020B0604020202020204" pitchFamily="34" charset="0"/>
              <a:buChar char="•"/>
            </a:pPr>
            <a:r>
              <a:rPr lang="en-US"/>
              <a:t>In a bid to improve reliability in these situations, we traditionally implement further controls – via more manual processes, and approval gates. </a:t>
            </a:r>
          </a:p>
          <a:p>
            <a:pPr marL="285750" indent="-285750">
              <a:buFont typeface="Arial" panose="020B0604020202020204" pitchFamily="34" charset="0"/>
              <a:buChar char="•"/>
            </a:pPr>
            <a:r>
              <a:rPr lang="en-US"/>
              <a:t>But, this doesn’t improve overall system reliability, and merely introduces:</a:t>
            </a:r>
          </a:p>
          <a:p>
            <a:pPr marL="752094" lvl="1" indent="-285750">
              <a:buFont typeface="Arial" panose="020B0604020202020204" pitchFamily="34" charset="0"/>
              <a:buChar char="•"/>
            </a:pPr>
            <a:r>
              <a:rPr lang="en-US"/>
              <a:t>Long lead times for changes </a:t>
            </a:r>
            <a:r>
              <a:rPr lang="en-US" i="1" u="none"/>
              <a:t>and</a:t>
            </a:r>
          </a:p>
          <a:p>
            <a:pPr marL="752094" lvl="1" indent="-285750">
              <a:buFont typeface="Arial" panose="020B0604020202020204" pitchFamily="34" charset="0"/>
              <a:buChar char="•"/>
            </a:pPr>
            <a:r>
              <a:rPr lang="en-US"/>
              <a:t>Low deployment frequency</a:t>
            </a:r>
          </a:p>
          <a:p>
            <a:endParaRPr lang="en-US"/>
          </a:p>
          <a:p>
            <a:endParaRPr lang="en-US"/>
          </a:p>
          <a:p>
            <a:endParaRPr lang="en-US"/>
          </a:p>
          <a:p>
            <a:endParaRPr lang="en-US"/>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3381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In a technology driven world, </a:t>
            </a:r>
            <a:r>
              <a:rPr lang="en-US" sz="1400" b="1">
                <a:solidFill>
                  <a:srgbClr val="737373"/>
                </a:solidFill>
                <a:latin typeface="Segoe UI" panose="020B0502040204020203" pitchFamily="34" charset="0"/>
                <a:ea typeface="Segoe UI Light" charset="0"/>
                <a:cs typeface="Segoe UI" panose="020B0502040204020203" pitchFamily="34" charset="0"/>
              </a:rPr>
              <a:t>developers are at the heart of your company’s future innovation </a:t>
            </a:r>
            <a:r>
              <a:rPr lang="en-US" sz="1400">
                <a:solidFill>
                  <a:srgbClr val="737373"/>
                </a:solidFill>
                <a:latin typeface="Segoe UI" panose="020B0502040204020203" pitchFamily="34" charset="0"/>
                <a:ea typeface="Segoe UI Light" charset="0"/>
                <a:cs typeface="Segoe UI" panose="020B0502040204020203" pitchFamily="34" charset="0"/>
              </a:rPr>
              <a:t>endeavors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From those first lines of code, how do you give your developers the best tools to unleash their capabilities and make them their most productive selves.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But productivity doesn’t just come from great tools, your also need to facilitate collaboration and code re-use across teams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This accelerates problem solving and focuses efforts on solving new problems important to your business, versus those that have already been solved by others.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2416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a:t>DevOps allows us to accelerate delivery, while still delivering reliable products and services</a:t>
            </a:r>
          </a:p>
          <a:p>
            <a:pPr marL="752094" lvl="1" indent="-285750">
              <a:buFont typeface="Arial" panose="020B0604020202020204" pitchFamily="34" charset="0"/>
              <a:buChar char="•"/>
            </a:pPr>
            <a:r>
              <a:rPr lang="en-US" sz="1400"/>
              <a:t>This is about bringing people together, through shared common goals, increased collaboration and a focus on improvement</a:t>
            </a:r>
          </a:p>
          <a:p>
            <a:pPr marL="752094" lvl="1" indent="-285750">
              <a:buFont typeface="Arial" panose="020B0604020202020204" pitchFamily="34" charset="0"/>
              <a:buChar char="•"/>
            </a:pPr>
            <a:r>
              <a:rPr lang="en-US" sz="1400"/>
              <a:t>Technology plays a key role in helping to execute a DevOps strategy by enabling teams to collaborate more, enhance productivity, facilitate experimentation and automate their processes from development, through to delivery and operations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It’s also about delivering value faster by increasing efficiency, eliminating waste and streamlining feedback back to developers to continuously improve the product</a:t>
            </a:r>
          </a:p>
          <a:p>
            <a:pPr marL="285750" lvl="0" indent="-285750">
              <a:buFont typeface="Arial" panose="020B0604020202020204" pitchFamily="34" charset="0"/>
              <a:buChar char="•"/>
            </a:pPr>
            <a:r>
              <a:rPr lang="en-US" sz="1400"/>
              <a:t>The result: better products, delivered faster, to happier customers</a:t>
            </a:r>
          </a:p>
          <a:p>
            <a:pPr marL="285750" lvl="0" indent="-285750">
              <a:buFont typeface="Arial" panose="020B0604020202020204" pitchFamily="34" charset="0"/>
              <a:buChar char="•"/>
            </a:pPr>
            <a:endParaRPr lang="en-US" sz="1400"/>
          </a:p>
          <a:p>
            <a:pPr marL="285750" lvl="0" indent="-285750">
              <a:buFont typeface="Arial" panose="020B0604020202020204" pitchFamily="34" charset="0"/>
              <a:buChar char="•"/>
            </a:pPr>
            <a:endParaRPr lang="en-US" sz="1400"/>
          </a:p>
          <a:p>
            <a:pPr marL="285750" lvl="0" indent="-285750">
              <a:buFont typeface="Arial" panose="020B0604020202020204" pitchFamily="34" charset="0"/>
              <a:buChar char="•"/>
            </a:pPr>
            <a:endParaRPr lang="en-US" sz="1400"/>
          </a:p>
          <a:p>
            <a:pPr marL="0" lvl="0" indent="0">
              <a:buFont typeface="Arial" panose="020B0604020202020204" pitchFamily="34" charset="0"/>
              <a:buNone/>
            </a:pPr>
            <a:r>
              <a:rPr lang="en-US" sz="1400"/>
              <a:t>https://medium.com/@DonovanBrown_41367/dissecting-the-definition-69151da0435f</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726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According the 2018 State of DevOps Report, presented by DORA, the top performing DevOps companies when compared to low performers spend:</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66% less time on customers support issues</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50% less time on customer identified defects and remediation of security issues</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More importantly they spend 66% more time on new work</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They spend more time innovating, and less time keeping the lights on – enabling them to be more adaptive in their markets and disrupt their competitors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76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four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a:t>
            </a:r>
            <a:r>
              <a:rPr lang="en-US" sz="1400" b="0" kern="1200">
                <a:solidFill>
                  <a:schemeClr val="tx1"/>
                </a:solidFill>
                <a:effectLst/>
                <a:latin typeface="Segoe UI Light" pitchFamily="34" charset="0"/>
                <a:ea typeface="+mn-ea"/>
                <a:cs typeface="+mn-cs"/>
              </a:rPr>
              <a:t> 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2184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152256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15099" y="492305"/>
            <a:ext cx="7713801"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342901" y="342901"/>
            <a:ext cx="8458199" cy="445770"/>
          </a:xfrm>
        </p:spPr>
        <p:txBody>
          <a:bodyPr>
            <a:normAutofit/>
          </a:bodyPr>
          <a:lstStyle>
            <a:lvl1pPr>
              <a:defRPr sz="33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342900" y="788670"/>
            <a:ext cx="8458200" cy="277015"/>
          </a:xfrm>
        </p:spPr>
        <p:txBody>
          <a:bodyPr/>
          <a:lstStyle>
            <a:lvl1pPr marL="0" indent="0" algn="l">
              <a:buNone/>
              <a:defRPr sz="1800" b="1" i="0" spc="-45" baseline="0">
                <a:latin typeface="Segoe UI Semibold" charset="0"/>
                <a:ea typeface="Segoe UI Semibold" charset="0"/>
                <a:cs typeface="Segoe UI Semibold" charset="0"/>
              </a:defRPr>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6583680" y="4783455"/>
            <a:ext cx="2103120" cy="276999"/>
          </a:xfr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740814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2"/>
          <p:cNvSpPr>
            <a:spLocks noGrp="1"/>
          </p:cNvSpPr>
          <p:nvPr>
            <p:ph type="pic" idx="13"/>
          </p:nvPr>
        </p:nvSpPr>
        <p:spPr>
          <a:xfrm>
            <a:off x="0" y="0"/>
            <a:ext cx="9144000" cy="5143500"/>
          </a:xfrm>
          <a:prstGeom prst="rect">
            <a:avLst/>
          </a:prstGeom>
          <a:solidFill>
            <a:schemeClr val="tx1"/>
          </a:solidFill>
        </p:spPr>
        <p:txBody>
          <a:bodyPr/>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3" name="Subtitle 2"/>
          <p:cNvSpPr>
            <a:spLocks noGrp="1"/>
          </p:cNvSpPr>
          <p:nvPr>
            <p:ph type="subTitle" idx="1"/>
          </p:nvPr>
        </p:nvSpPr>
        <p:spPr>
          <a:xfrm>
            <a:off x="628650" y="2777037"/>
            <a:ext cx="7886700" cy="124182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50637" y="1750903"/>
            <a:ext cx="4442726" cy="1026134"/>
          </a:xfrm>
          <a:prstGeom prst="rect">
            <a:avLst/>
          </a:prstGeom>
        </p:spPr>
      </p:pic>
    </p:spTree>
    <p:extLst>
      <p:ext uri="{BB962C8B-B14F-4D97-AF65-F5344CB8AC3E}">
        <p14:creationId xmlns:p14="http://schemas.microsoft.com/office/powerpoint/2010/main" val="342044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0" name="Picture Placeholder 2"/>
          <p:cNvSpPr>
            <a:spLocks noGrp="1"/>
          </p:cNvSpPr>
          <p:nvPr>
            <p:ph type="pic" idx="15"/>
          </p:nvPr>
        </p:nvSpPr>
        <p:spPr>
          <a:xfrm>
            <a:off x="0" y="0"/>
            <a:ext cx="9144000" cy="5143500"/>
          </a:xfrm>
          <a:prstGeom prst="snip2DiagRect">
            <a:avLst>
              <a:gd name="adj1" fmla="val 32406"/>
              <a:gd name="adj2" fmla="val 0"/>
            </a:avLst>
          </a:prstGeom>
          <a:solidFill>
            <a:schemeClr val="tx1"/>
          </a:solidFill>
        </p:spPr>
        <p:txBody>
          <a:bodyPr/>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8" name="Text Placeholder 17"/>
          <p:cNvSpPr>
            <a:spLocks noGrp="1"/>
          </p:cNvSpPr>
          <p:nvPr>
            <p:ph type="body" sz="quarter" idx="13" hasCustomPrompt="1"/>
          </p:nvPr>
        </p:nvSpPr>
        <p:spPr>
          <a:xfrm>
            <a:off x="628650" y="1449729"/>
            <a:ext cx="7886700" cy="1676019"/>
          </a:xfrm>
        </p:spPr>
        <p:txBody>
          <a:bodyPr anchor="ctr">
            <a:normAutofit fontScale="92500"/>
          </a:bodyPr>
          <a:lstStyle>
            <a:lvl1pPr marL="0" indent="0">
              <a:buNone/>
              <a:defRPr b="0" i="1">
                <a:solidFill>
                  <a:schemeClr val="bg1"/>
                </a:solidFill>
                <a:latin typeface="+mj-lt"/>
              </a:defRPr>
            </a:lvl1pPr>
          </a:lstStyle>
          <a:p>
            <a:r>
              <a:rPr lang="en-US" sz="2400"/>
              <a:t>“If You Want Someone To Remember Your Message – In A Presentation, An Article, Or A Report–tell Them A Story.”</a:t>
            </a:r>
          </a:p>
        </p:txBody>
      </p:sp>
      <p:sp>
        <p:nvSpPr>
          <p:cNvPr id="9" name="Text Placeholder 2"/>
          <p:cNvSpPr>
            <a:spLocks noGrp="1"/>
          </p:cNvSpPr>
          <p:nvPr>
            <p:ph type="body" sz="quarter" idx="14" hasCustomPrompt="1"/>
          </p:nvPr>
        </p:nvSpPr>
        <p:spPr>
          <a:xfrm>
            <a:off x="2441971" y="3521633"/>
            <a:ext cx="6073379" cy="276999"/>
          </a:xfrm>
        </p:spPr>
        <p:txBody>
          <a:bodyPr>
            <a:normAutofit lnSpcReduction="10000"/>
          </a:bodyPr>
          <a:lstStyle>
            <a:lvl1pPr marL="0" indent="0" algn="r">
              <a:buNone/>
              <a:defRPr i="0">
                <a:solidFill>
                  <a:schemeClr val="bg1"/>
                </a:solidFill>
              </a:defRPr>
            </a:lvl1pPr>
          </a:lstStyle>
          <a:p>
            <a:r>
              <a:rPr lang="en-US"/>
              <a:t>—</a:t>
            </a:r>
            <a:r>
              <a:rPr lang="el-GR"/>
              <a:t> </a:t>
            </a:r>
            <a:r>
              <a:rPr lang="en-US"/>
              <a:t>Rachel Gillett, Fast Company</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01620" y="4748514"/>
            <a:ext cx="1105926" cy="255435"/>
          </a:xfrm>
          <a:prstGeom prst="rect">
            <a:avLst/>
          </a:prstGeom>
        </p:spPr>
      </p:pic>
    </p:spTree>
    <p:extLst>
      <p:ext uri="{BB962C8B-B14F-4D97-AF65-F5344CB8AC3E}">
        <p14:creationId xmlns:p14="http://schemas.microsoft.com/office/powerpoint/2010/main" val="3295969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7" name="Picture Placeholder 2"/>
          <p:cNvSpPr>
            <a:spLocks noGrp="1"/>
          </p:cNvSpPr>
          <p:nvPr>
            <p:ph type="pic" idx="15"/>
          </p:nvPr>
        </p:nvSpPr>
        <p:spPr>
          <a:xfrm>
            <a:off x="0" y="1"/>
            <a:ext cx="9144000" cy="3442097"/>
          </a:xfrm>
          <a:prstGeom prst="rect">
            <a:avLst/>
          </a:prstGeom>
          <a:solidFill>
            <a:schemeClr val="tx1"/>
          </a:solidFill>
        </p:spPr>
        <p:txBody>
          <a:bodyPr/>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2" name="Title 1"/>
          <p:cNvSpPr>
            <a:spLocks noGrp="1"/>
          </p:cNvSpPr>
          <p:nvPr>
            <p:ph type="title" hasCustomPrompt="1"/>
          </p:nvPr>
        </p:nvSpPr>
        <p:spPr>
          <a:xfrm>
            <a:off x="623888" y="3637344"/>
            <a:ext cx="3751343" cy="1060109"/>
          </a:xfrm>
        </p:spPr>
        <p:txBody>
          <a:bodyPr anchor="t">
            <a:noAutofit/>
          </a:bodyPr>
          <a:lstStyle>
            <a:lvl1pPr>
              <a:defRPr sz="2700">
                <a:solidFill>
                  <a:schemeClr val="tx2"/>
                </a:solidFill>
              </a:defRPr>
            </a:lvl1pPr>
          </a:lstStyle>
          <a:p>
            <a:r>
              <a:rPr lang="en-US"/>
              <a:t>Click to edit</a:t>
            </a:r>
            <a:br>
              <a:rPr lang="en-US"/>
            </a:br>
            <a:r>
              <a:rPr lang="en-US"/>
              <a:t>title</a:t>
            </a:r>
          </a:p>
        </p:txBody>
      </p:sp>
      <p:sp>
        <p:nvSpPr>
          <p:cNvPr id="3" name="Text Placeholder 2"/>
          <p:cNvSpPr>
            <a:spLocks noGrp="1"/>
          </p:cNvSpPr>
          <p:nvPr>
            <p:ph type="body" idx="1" hasCustomPrompt="1"/>
          </p:nvPr>
        </p:nvSpPr>
        <p:spPr>
          <a:xfrm>
            <a:off x="4496765" y="3637344"/>
            <a:ext cx="4013823" cy="1060109"/>
          </a:xfrm>
        </p:spPr>
        <p:txBody>
          <a:bodyPr/>
          <a:lstStyle>
            <a:lvl1pPr marL="0" indent="0">
              <a:buNone/>
              <a:defRPr sz="180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text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01620" y="4748514"/>
            <a:ext cx="1105926" cy="255435"/>
          </a:xfrm>
          <a:prstGeom prst="rect">
            <a:avLst/>
          </a:prstGeom>
        </p:spPr>
      </p:pic>
    </p:spTree>
    <p:extLst>
      <p:ext uri="{BB962C8B-B14F-4D97-AF65-F5344CB8AC3E}">
        <p14:creationId xmlns:p14="http://schemas.microsoft.com/office/powerpoint/2010/main" val="414065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sp>
        <p:nvSpPr>
          <p:cNvPr id="7" name="Picture Placeholder 2"/>
          <p:cNvSpPr>
            <a:spLocks noGrp="1"/>
          </p:cNvSpPr>
          <p:nvPr>
            <p:ph type="pic" idx="15"/>
          </p:nvPr>
        </p:nvSpPr>
        <p:spPr>
          <a:xfrm>
            <a:off x="0" y="0"/>
            <a:ext cx="9144000" cy="5143500"/>
          </a:xfrm>
          <a:prstGeom prst="rect">
            <a:avLst/>
          </a:prstGeom>
          <a:solidFill>
            <a:schemeClr val="tx1"/>
          </a:solidFill>
        </p:spPr>
        <p:txBody>
          <a:bodyPr/>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6" name="Picture Placeholder 2"/>
          <p:cNvSpPr>
            <a:spLocks noGrp="1"/>
          </p:cNvSpPr>
          <p:nvPr>
            <p:ph type="pic" idx="16"/>
          </p:nvPr>
        </p:nvSpPr>
        <p:spPr>
          <a:xfrm>
            <a:off x="0" y="2769243"/>
            <a:ext cx="9144000" cy="1857737"/>
          </a:xfrm>
          <a:prstGeom prst="rect">
            <a:avLst/>
          </a:prstGeom>
          <a:solidFill>
            <a:schemeClr val="accent1"/>
          </a:solidFill>
        </p:spPr>
        <p:txBody>
          <a:bodyPr/>
          <a:lstStyle>
            <a:lvl1pPr marL="0" indent="0">
              <a:buNone/>
              <a:defRPr sz="2400">
                <a:solidFill>
                  <a:schemeClr val="accent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2" name="Title 1"/>
          <p:cNvSpPr>
            <a:spLocks noGrp="1"/>
          </p:cNvSpPr>
          <p:nvPr>
            <p:ph type="title" hasCustomPrompt="1"/>
          </p:nvPr>
        </p:nvSpPr>
        <p:spPr>
          <a:xfrm>
            <a:off x="623888" y="3168569"/>
            <a:ext cx="3751343" cy="1060109"/>
          </a:xfrm>
        </p:spPr>
        <p:txBody>
          <a:bodyPr anchor="t">
            <a:noAutofit/>
          </a:bodyPr>
          <a:lstStyle>
            <a:lvl1pPr>
              <a:defRPr sz="2700">
                <a:solidFill>
                  <a:schemeClr val="tx2"/>
                </a:solidFill>
              </a:defRPr>
            </a:lvl1pPr>
          </a:lstStyle>
          <a:p>
            <a:r>
              <a:rPr lang="en-US"/>
              <a:t>Click to edit</a:t>
            </a:r>
            <a:br>
              <a:rPr lang="en-US"/>
            </a:br>
            <a:r>
              <a:rPr lang="en-US"/>
              <a:t>title</a:t>
            </a:r>
          </a:p>
        </p:txBody>
      </p:sp>
      <p:sp>
        <p:nvSpPr>
          <p:cNvPr id="3" name="Text Placeholder 2"/>
          <p:cNvSpPr>
            <a:spLocks noGrp="1"/>
          </p:cNvSpPr>
          <p:nvPr>
            <p:ph type="body" idx="1" hasCustomPrompt="1"/>
          </p:nvPr>
        </p:nvSpPr>
        <p:spPr>
          <a:xfrm>
            <a:off x="4496765" y="3168569"/>
            <a:ext cx="4013823" cy="1060109"/>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text</a:t>
            </a:r>
          </a:p>
        </p:txBody>
      </p:sp>
    </p:spTree>
    <p:extLst>
      <p:ext uri="{BB962C8B-B14F-4D97-AF65-F5344CB8AC3E}">
        <p14:creationId xmlns:p14="http://schemas.microsoft.com/office/powerpoint/2010/main" val="2283158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image left">
    <p:spTree>
      <p:nvGrpSpPr>
        <p:cNvPr id="1" name=""/>
        <p:cNvGrpSpPr/>
        <p:nvPr/>
      </p:nvGrpSpPr>
      <p:grpSpPr>
        <a:xfrm>
          <a:off x="0" y="0"/>
          <a:ext cx="0" cy="0"/>
          <a:chOff x="0" y="0"/>
          <a:chExt cx="0" cy="0"/>
        </a:xfrm>
      </p:grpSpPr>
      <p:sp>
        <p:nvSpPr>
          <p:cNvPr id="2" name="Title 1"/>
          <p:cNvSpPr>
            <a:spLocks noGrp="1"/>
          </p:cNvSpPr>
          <p:nvPr>
            <p:ph type="title"/>
          </p:nvPr>
        </p:nvSpPr>
        <p:spPr>
          <a:xfrm>
            <a:off x="2474088" y="273844"/>
            <a:ext cx="6041262" cy="994172"/>
          </a:xfrm>
        </p:spPr>
        <p:txBody>
          <a:bodyPr/>
          <a:lstStyle/>
          <a:p>
            <a:r>
              <a:rPr lang="en-US"/>
              <a:t>Click to edit Master title style</a:t>
            </a:r>
          </a:p>
        </p:txBody>
      </p:sp>
      <p:sp>
        <p:nvSpPr>
          <p:cNvPr id="5" name="Date Placeholder 4"/>
          <p:cNvSpPr>
            <a:spLocks noGrp="1"/>
          </p:cNvSpPr>
          <p:nvPr>
            <p:ph type="dt" sz="half" idx="10"/>
          </p:nvPr>
        </p:nvSpPr>
        <p:spPr>
          <a:xfrm>
            <a:off x="628650" y="4767263"/>
            <a:ext cx="2057400" cy="273844"/>
          </a:xfrm>
          <a:prstGeom prst="rect">
            <a:avLst/>
          </a:prstGeom>
        </p:spPr>
        <p:txBody>
          <a:bodyPr anchor="ctr"/>
          <a:lstStyle>
            <a:lvl1pPr>
              <a:defRPr sz="900"/>
            </a:lvl1pPr>
          </a:lstStyle>
          <a:p>
            <a:fld id="{D2ED7ABD-505F-4D88-B446-A4746915103F}" type="datetimeFigureOut">
              <a:rPr lang="en-US" smtClean="0"/>
              <a:pPr/>
              <a:t>5/4/2019</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nchor="ctr"/>
          <a:lstStyle>
            <a:lvl1pPr>
              <a:defRPr sz="900"/>
            </a:lvl1pPr>
          </a:lstStyle>
          <a:p>
            <a:pPr algn="ctr"/>
            <a:r>
              <a:rPr lang="en-US"/>
              <a:t>CodeHub.gr</a:t>
            </a:r>
          </a:p>
        </p:txBody>
      </p:sp>
      <p:sp>
        <p:nvSpPr>
          <p:cNvPr id="7" name="Slide Number Placeholder 6"/>
          <p:cNvSpPr>
            <a:spLocks noGrp="1"/>
          </p:cNvSpPr>
          <p:nvPr>
            <p:ph type="sldNum" sz="quarter" idx="12"/>
          </p:nvPr>
        </p:nvSpPr>
        <p:spPr>
          <a:xfrm>
            <a:off x="6457950" y="4767263"/>
            <a:ext cx="2057400" cy="273844"/>
          </a:xfrm>
          <a:prstGeom prst="rect">
            <a:avLst/>
          </a:prstGeom>
        </p:spPr>
        <p:txBody>
          <a:bodyPr anchor="ctr"/>
          <a:lstStyle>
            <a:lvl1pPr>
              <a:defRPr sz="9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2474088" y="1369219"/>
            <a:ext cx="2930567" cy="3263504"/>
          </a:xfrm>
        </p:spPr>
        <p:txBody>
          <a:bodyPr/>
          <a:lstStyle/>
          <a:p>
            <a:endParaRPr lang="en-US"/>
          </a:p>
        </p:txBody>
      </p:sp>
      <p:sp>
        <p:nvSpPr>
          <p:cNvPr id="15" name="Content Placeholder 6"/>
          <p:cNvSpPr>
            <a:spLocks noGrp="1"/>
          </p:cNvSpPr>
          <p:nvPr>
            <p:ph sz="half" idx="2"/>
          </p:nvPr>
        </p:nvSpPr>
        <p:spPr>
          <a:xfrm>
            <a:off x="5597080" y="1369219"/>
            <a:ext cx="2930567" cy="3263504"/>
          </a:xfrm>
        </p:spPr>
        <p:txBody>
          <a:bodyPr/>
          <a:lstStyle/>
          <a:p>
            <a:endParaRPr lang="en-US"/>
          </a:p>
        </p:txBody>
      </p:sp>
      <p:sp>
        <p:nvSpPr>
          <p:cNvPr id="17" name="Picture Placeholder 2"/>
          <p:cNvSpPr>
            <a:spLocks noGrp="1"/>
          </p:cNvSpPr>
          <p:nvPr>
            <p:ph type="pic" idx="15"/>
          </p:nvPr>
        </p:nvSpPr>
        <p:spPr>
          <a:xfrm>
            <a:off x="0" y="0"/>
            <a:ext cx="2317831" cy="5143500"/>
          </a:xfrm>
          <a:prstGeom prst="rect">
            <a:avLst/>
          </a:prstGeom>
          <a:solidFill>
            <a:schemeClr val="accent2"/>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01620" y="4748514"/>
            <a:ext cx="1105926" cy="255435"/>
          </a:xfrm>
          <a:prstGeom prst="rect">
            <a:avLst/>
          </a:prstGeom>
        </p:spPr>
      </p:pic>
    </p:spTree>
    <p:extLst>
      <p:ext uri="{BB962C8B-B14F-4D97-AF65-F5344CB8AC3E}">
        <p14:creationId xmlns:p14="http://schemas.microsoft.com/office/powerpoint/2010/main" val="2549294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041262" cy="994172"/>
          </a:xfrm>
        </p:spPr>
        <p:txBody>
          <a:bodyPr/>
          <a:lstStyle/>
          <a:p>
            <a:r>
              <a:rPr lang="en-US"/>
              <a:t>Click to edit Master title style</a:t>
            </a:r>
          </a:p>
        </p:txBody>
      </p:sp>
      <p:sp>
        <p:nvSpPr>
          <p:cNvPr id="5" name="Date Placeholder 4"/>
          <p:cNvSpPr>
            <a:spLocks noGrp="1"/>
          </p:cNvSpPr>
          <p:nvPr>
            <p:ph type="dt" sz="half" idx="10"/>
          </p:nvPr>
        </p:nvSpPr>
        <p:spPr>
          <a:xfrm>
            <a:off x="628650" y="4767263"/>
            <a:ext cx="2057400" cy="273844"/>
          </a:xfrm>
          <a:prstGeom prst="rect">
            <a:avLst/>
          </a:prstGeom>
        </p:spPr>
        <p:txBody>
          <a:bodyPr anchor="ctr"/>
          <a:lstStyle>
            <a:lvl1pPr>
              <a:defRPr sz="900"/>
            </a:lvl1pPr>
          </a:lstStyle>
          <a:p>
            <a:fld id="{D2ED7ABD-505F-4D88-B446-A4746915103F}" type="datetimeFigureOut">
              <a:rPr lang="en-US" smtClean="0"/>
              <a:pPr/>
              <a:t>5/4/2019</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nchor="ctr"/>
          <a:lstStyle>
            <a:lvl1pPr>
              <a:defRPr sz="900"/>
            </a:lvl1pPr>
          </a:lstStyle>
          <a:p>
            <a:pPr algn="ctr"/>
            <a:r>
              <a:rPr lang="en-US"/>
              <a:t>CodeHub.gr</a:t>
            </a:r>
          </a:p>
        </p:txBody>
      </p:sp>
      <p:sp>
        <p:nvSpPr>
          <p:cNvPr id="7" name="Slide Number Placeholder 6"/>
          <p:cNvSpPr>
            <a:spLocks noGrp="1"/>
          </p:cNvSpPr>
          <p:nvPr>
            <p:ph type="sldNum" sz="quarter" idx="12"/>
          </p:nvPr>
        </p:nvSpPr>
        <p:spPr>
          <a:xfrm>
            <a:off x="6457950" y="4767263"/>
            <a:ext cx="2057400" cy="273844"/>
          </a:xfrm>
          <a:prstGeom prst="rect">
            <a:avLst/>
          </a:prstGeom>
        </p:spPr>
        <p:txBody>
          <a:bodyPr anchor="ctr"/>
          <a:lstStyle>
            <a:lvl1pPr>
              <a:defRPr sz="9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628650" y="1369219"/>
            <a:ext cx="2930567" cy="3263504"/>
          </a:xfrm>
        </p:spPr>
        <p:txBody>
          <a:bodyPr/>
          <a:lstStyle/>
          <a:p>
            <a:endParaRPr lang="en-US"/>
          </a:p>
        </p:txBody>
      </p:sp>
      <p:sp>
        <p:nvSpPr>
          <p:cNvPr id="15" name="Content Placeholder 6"/>
          <p:cNvSpPr>
            <a:spLocks noGrp="1"/>
          </p:cNvSpPr>
          <p:nvPr>
            <p:ph sz="half" idx="2"/>
          </p:nvPr>
        </p:nvSpPr>
        <p:spPr>
          <a:xfrm>
            <a:off x="3751642" y="1369219"/>
            <a:ext cx="2930567" cy="3263504"/>
          </a:xfrm>
        </p:spPr>
        <p:txBody>
          <a:bodyPr/>
          <a:lstStyle/>
          <a:p>
            <a:endParaRPr lang="en-US"/>
          </a:p>
        </p:txBody>
      </p:sp>
      <p:sp>
        <p:nvSpPr>
          <p:cNvPr id="9" name="Picture Placeholder 2"/>
          <p:cNvSpPr>
            <a:spLocks noGrp="1"/>
          </p:cNvSpPr>
          <p:nvPr>
            <p:ph type="pic" idx="15"/>
          </p:nvPr>
        </p:nvSpPr>
        <p:spPr>
          <a:xfrm>
            <a:off x="6826170" y="0"/>
            <a:ext cx="2317831" cy="5143500"/>
          </a:xfrm>
          <a:prstGeom prst="rect">
            <a:avLst/>
          </a:prstGeom>
          <a:solidFill>
            <a:schemeClr val="accent2"/>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Tree>
    <p:extLst>
      <p:ext uri="{BB962C8B-B14F-4D97-AF65-F5344CB8AC3E}">
        <p14:creationId xmlns:p14="http://schemas.microsoft.com/office/powerpoint/2010/main" val="3155880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ntent image left">
    <p:spTree>
      <p:nvGrpSpPr>
        <p:cNvPr id="1" name=""/>
        <p:cNvGrpSpPr/>
        <p:nvPr/>
      </p:nvGrpSpPr>
      <p:grpSpPr>
        <a:xfrm>
          <a:off x="0" y="0"/>
          <a:ext cx="0" cy="0"/>
          <a:chOff x="0" y="0"/>
          <a:chExt cx="0" cy="0"/>
        </a:xfrm>
      </p:grpSpPr>
      <p:sp>
        <p:nvSpPr>
          <p:cNvPr id="2" name="Title 1"/>
          <p:cNvSpPr>
            <a:spLocks noGrp="1"/>
          </p:cNvSpPr>
          <p:nvPr>
            <p:ph type="title"/>
          </p:nvPr>
        </p:nvSpPr>
        <p:spPr>
          <a:xfrm>
            <a:off x="2474088" y="273844"/>
            <a:ext cx="6041262" cy="994172"/>
          </a:xfrm>
        </p:spPr>
        <p:txBody>
          <a:bodyPr/>
          <a:lstStyle/>
          <a:p>
            <a:r>
              <a:rPr lang="en-US"/>
              <a:t>Click to edit Master title style</a:t>
            </a:r>
          </a:p>
        </p:txBody>
      </p:sp>
      <p:sp>
        <p:nvSpPr>
          <p:cNvPr id="5" name="Date Placeholder 4"/>
          <p:cNvSpPr>
            <a:spLocks noGrp="1"/>
          </p:cNvSpPr>
          <p:nvPr>
            <p:ph type="dt" sz="half" idx="10"/>
          </p:nvPr>
        </p:nvSpPr>
        <p:spPr>
          <a:xfrm>
            <a:off x="628650" y="4767263"/>
            <a:ext cx="2057400" cy="273844"/>
          </a:xfrm>
          <a:prstGeom prst="rect">
            <a:avLst/>
          </a:prstGeom>
        </p:spPr>
        <p:txBody>
          <a:bodyPr anchor="ctr"/>
          <a:lstStyle>
            <a:lvl1pPr>
              <a:defRPr sz="900"/>
            </a:lvl1pPr>
          </a:lstStyle>
          <a:p>
            <a:fld id="{D2ED7ABD-505F-4D88-B446-A4746915103F}" type="datetimeFigureOut">
              <a:rPr lang="en-US" smtClean="0"/>
              <a:pPr/>
              <a:t>5/4/2019</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nchor="ctr"/>
          <a:lstStyle>
            <a:lvl1pPr>
              <a:defRPr sz="900"/>
            </a:lvl1pPr>
          </a:lstStyle>
          <a:p>
            <a:pPr algn="ctr"/>
            <a:r>
              <a:rPr lang="en-US"/>
              <a:t>CodeHub.gr</a:t>
            </a:r>
          </a:p>
        </p:txBody>
      </p:sp>
      <p:sp>
        <p:nvSpPr>
          <p:cNvPr id="7" name="Slide Number Placeholder 6"/>
          <p:cNvSpPr>
            <a:spLocks noGrp="1"/>
          </p:cNvSpPr>
          <p:nvPr>
            <p:ph type="sldNum" sz="quarter" idx="12"/>
          </p:nvPr>
        </p:nvSpPr>
        <p:spPr>
          <a:xfrm>
            <a:off x="6457950" y="4767263"/>
            <a:ext cx="2057400" cy="273844"/>
          </a:xfrm>
          <a:prstGeom prst="rect">
            <a:avLst/>
          </a:prstGeom>
        </p:spPr>
        <p:txBody>
          <a:bodyPr anchor="ctr"/>
          <a:lstStyle>
            <a:lvl1pPr>
              <a:defRPr sz="9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2474088" y="1369219"/>
            <a:ext cx="6041262" cy="3263504"/>
          </a:xfrm>
        </p:spPr>
        <p:txBody>
          <a:bodyPr/>
          <a:lstStyle/>
          <a:p>
            <a:endParaRPr lang="en-US"/>
          </a:p>
        </p:txBody>
      </p:sp>
      <p:sp>
        <p:nvSpPr>
          <p:cNvPr id="10" name="Picture Placeholder 2"/>
          <p:cNvSpPr>
            <a:spLocks noGrp="1"/>
          </p:cNvSpPr>
          <p:nvPr>
            <p:ph type="pic" idx="15"/>
          </p:nvPr>
        </p:nvSpPr>
        <p:spPr>
          <a:xfrm>
            <a:off x="0" y="0"/>
            <a:ext cx="2317831" cy="5143500"/>
          </a:xfrm>
          <a:prstGeom prst="rect">
            <a:avLst/>
          </a:prstGeom>
          <a:solidFill>
            <a:schemeClr val="accent2"/>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01620" y="4748514"/>
            <a:ext cx="1105926" cy="255435"/>
          </a:xfrm>
          <a:prstGeom prst="rect">
            <a:avLst/>
          </a:prstGeom>
        </p:spPr>
      </p:pic>
    </p:spTree>
    <p:extLst>
      <p:ext uri="{BB962C8B-B14F-4D97-AF65-F5344CB8AC3E}">
        <p14:creationId xmlns:p14="http://schemas.microsoft.com/office/powerpoint/2010/main" val="2098067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nten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041262" cy="994172"/>
          </a:xfrm>
        </p:spPr>
        <p:txBody>
          <a:bodyPr/>
          <a:lstStyle/>
          <a:p>
            <a:r>
              <a:rPr lang="en-US"/>
              <a:t>Click to edit Master title style</a:t>
            </a:r>
          </a:p>
        </p:txBody>
      </p:sp>
      <p:sp>
        <p:nvSpPr>
          <p:cNvPr id="5" name="Date Placeholder 4"/>
          <p:cNvSpPr>
            <a:spLocks noGrp="1"/>
          </p:cNvSpPr>
          <p:nvPr>
            <p:ph type="dt" sz="half" idx="10"/>
          </p:nvPr>
        </p:nvSpPr>
        <p:spPr>
          <a:xfrm>
            <a:off x="628650" y="4767263"/>
            <a:ext cx="2057400" cy="273844"/>
          </a:xfrm>
          <a:prstGeom prst="rect">
            <a:avLst/>
          </a:prstGeom>
        </p:spPr>
        <p:txBody>
          <a:bodyPr anchor="ctr"/>
          <a:lstStyle>
            <a:lvl1pPr>
              <a:defRPr sz="900"/>
            </a:lvl1pPr>
          </a:lstStyle>
          <a:p>
            <a:fld id="{D2ED7ABD-505F-4D88-B446-A4746915103F}" type="datetimeFigureOut">
              <a:rPr lang="en-US" smtClean="0"/>
              <a:pPr/>
              <a:t>5/4/2019</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nchor="ctr"/>
          <a:lstStyle>
            <a:lvl1pPr>
              <a:defRPr sz="900"/>
            </a:lvl1pPr>
          </a:lstStyle>
          <a:p>
            <a:pPr algn="ctr"/>
            <a:r>
              <a:rPr lang="en-US"/>
              <a:t>CodeHub.gr</a:t>
            </a:r>
          </a:p>
        </p:txBody>
      </p:sp>
      <p:sp>
        <p:nvSpPr>
          <p:cNvPr id="7" name="Slide Number Placeholder 6"/>
          <p:cNvSpPr>
            <a:spLocks noGrp="1"/>
          </p:cNvSpPr>
          <p:nvPr>
            <p:ph type="sldNum" sz="quarter" idx="12"/>
          </p:nvPr>
        </p:nvSpPr>
        <p:spPr>
          <a:xfrm>
            <a:off x="6457950" y="4767263"/>
            <a:ext cx="2057400" cy="273844"/>
          </a:xfrm>
          <a:prstGeom prst="rect">
            <a:avLst/>
          </a:prstGeom>
        </p:spPr>
        <p:txBody>
          <a:bodyPr anchor="ctr"/>
          <a:lstStyle>
            <a:lvl1pPr>
              <a:defRPr sz="9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628650" y="1369219"/>
            <a:ext cx="6041262" cy="3263504"/>
          </a:xfrm>
        </p:spPr>
        <p:txBody>
          <a:bodyPr/>
          <a:lstStyle/>
          <a:p>
            <a:endParaRPr lang="en-US"/>
          </a:p>
        </p:txBody>
      </p:sp>
      <p:sp>
        <p:nvSpPr>
          <p:cNvPr id="8" name="Picture Placeholder 2"/>
          <p:cNvSpPr>
            <a:spLocks noGrp="1"/>
          </p:cNvSpPr>
          <p:nvPr>
            <p:ph type="pic" idx="15"/>
          </p:nvPr>
        </p:nvSpPr>
        <p:spPr>
          <a:xfrm>
            <a:off x="6826170" y="0"/>
            <a:ext cx="2317831" cy="5143500"/>
          </a:xfrm>
          <a:prstGeom prst="rect">
            <a:avLst/>
          </a:prstGeom>
          <a:solidFill>
            <a:schemeClr val="accent2"/>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Tree>
    <p:extLst>
      <p:ext uri="{BB962C8B-B14F-4D97-AF65-F5344CB8AC3E}">
        <p14:creationId xmlns:p14="http://schemas.microsoft.com/office/powerpoint/2010/main" val="3221680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ntent image bottom">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p:spPr>
        <p:txBody>
          <a:bodyPr/>
          <a:lstStyle/>
          <a:p>
            <a:r>
              <a:rPr lang="en-US"/>
              <a:t>Click to edit Master title style</a:t>
            </a:r>
          </a:p>
        </p:txBody>
      </p:sp>
      <p:sp>
        <p:nvSpPr>
          <p:cNvPr id="5" name="Date Placeholder 4"/>
          <p:cNvSpPr>
            <a:spLocks noGrp="1"/>
          </p:cNvSpPr>
          <p:nvPr>
            <p:ph type="dt" sz="half" idx="10"/>
          </p:nvPr>
        </p:nvSpPr>
        <p:spPr>
          <a:xfrm>
            <a:off x="628650" y="4767263"/>
            <a:ext cx="2057400" cy="273844"/>
          </a:xfrm>
          <a:prstGeom prst="rect">
            <a:avLst/>
          </a:prstGeom>
        </p:spPr>
        <p:txBody>
          <a:bodyPr anchor="ctr"/>
          <a:lstStyle>
            <a:lvl1pPr>
              <a:defRPr sz="900"/>
            </a:lvl1pPr>
          </a:lstStyle>
          <a:p>
            <a:fld id="{D2ED7ABD-505F-4D88-B446-A4746915103F}" type="datetimeFigureOut">
              <a:rPr lang="en-US" smtClean="0"/>
              <a:pPr/>
              <a:t>5/4/2019</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nchor="ctr"/>
          <a:lstStyle>
            <a:lvl1pPr>
              <a:defRPr sz="900"/>
            </a:lvl1pPr>
          </a:lstStyle>
          <a:p>
            <a:pPr algn="ctr"/>
            <a:r>
              <a:rPr lang="en-US"/>
              <a:t>CodeHub.gr</a:t>
            </a:r>
          </a:p>
        </p:txBody>
      </p:sp>
      <p:sp>
        <p:nvSpPr>
          <p:cNvPr id="7" name="Slide Number Placeholder 6"/>
          <p:cNvSpPr>
            <a:spLocks noGrp="1"/>
          </p:cNvSpPr>
          <p:nvPr>
            <p:ph type="sldNum" sz="quarter" idx="12"/>
          </p:nvPr>
        </p:nvSpPr>
        <p:spPr>
          <a:xfrm>
            <a:off x="6457950" y="4767263"/>
            <a:ext cx="2057400" cy="273844"/>
          </a:xfrm>
          <a:prstGeom prst="rect">
            <a:avLst/>
          </a:prstGeom>
        </p:spPr>
        <p:txBody>
          <a:bodyPr anchor="ctr"/>
          <a:lstStyle>
            <a:lvl1pPr>
              <a:defRPr sz="9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628650" y="1369219"/>
            <a:ext cx="7886700" cy="2632728"/>
          </a:xfrm>
        </p:spPr>
        <p:txBody>
          <a:bodyPr/>
          <a:lstStyle/>
          <a:p>
            <a:endParaRPr lang="en-US"/>
          </a:p>
        </p:txBody>
      </p:sp>
      <p:sp>
        <p:nvSpPr>
          <p:cNvPr id="9" name="Picture Placeholder 2"/>
          <p:cNvSpPr>
            <a:spLocks noGrp="1"/>
          </p:cNvSpPr>
          <p:nvPr>
            <p:ph type="pic" idx="15"/>
          </p:nvPr>
        </p:nvSpPr>
        <p:spPr>
          <a:xfrm>
            <a:off x="0" y="4175566"/>
            <a:ext cx="9144000" cy="967934"/>
          </a:xfrm>
          <a:prstGeom prst="rect">
            <a:avLst/>
          </a:prstGeom>
          <a:solidFill>
            <a:schemeClr val="accent2"/>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Tree>
    <p:extLst>
      <p:ext uri="{BB962C8B-B14F-4D97-AF65-F5344CB8AC3E}">
        <p14:creationId xmlns:p14="http://schemas.microsoft.com/office/powerpoint/2010/main" val="89500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000" b="0" i="0">
                <a:solidFill>
                  <a:srgbClr val="222222"/>
                </a:solidFill>
                <a:latin typeface="Lucida Sans"/>
                <a:cs typeface="Lucida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e team">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p:spPr>
        <p:txBody>
          <a:bodyPr/>
          <a:lstStyle/>
          <a:p>
            <a:r>
              <a:rPr lang="en-US"/>
              <a:t>Click to edit Master title style</a:t>
            </a:r>
          </a:p>
        </p:txBody>
      </p:sp>
      <p:sp>
        <p:nvSpPr>
          <p:cNvPr id="6" name="Footer Placeholder 5"/>
          <p:cNvSpPr>
            <a:spLocks noGrp="1"/>
          </p:cNvSpPr>
          <p:nvPr>
            <p:ph type="ftr" sz="quarter" idx="11"/>
          </p:nvPr>
        </p:nvSpPr>
        <p:spPr>
          <a:xfrm>
            <a:off x="3028950" y="4767263"/>
            <a:ext cx="3086100" cy="273844"/>
          </a:xfrm>
          <a:prstGeom prst="rect">
            <a:avLst/>
          </a:prstGeom>
        </p:spPr>
        <p:txBody>
          <a:bodyPr anchor="ctr"/>
          <a:lstStyle>
            <a:lvl1pPr>
              <a:defRPr sz="900"/>
            </a:lvl1pPr>
          </a:lstStyle>
          <a:p>
            <a:pPr algn="ctr"/>
            <a:r>
              <a:rPr lang="en-US"/>
              <a:t>CodeHub.gr</a:t>
            </a:r>
          </a:p>
        </p:txBody>
      </p:sp>
      <p:sp>
        <p:nvSpPr>
          <p:cNvPr id="7" name="Slide Number Placeholder 6"/>
          <p:cNvSpPr>
            <a:spLocks noGrp="1"/>
          </p:cNvSpPr>
          <p:nvPr>
            <p:ph type="sldNum" sz="quarter" idx="12"/>
          </p:nvPr>
        </p:nvSpPr>
        <p:spPr>
          <a:xfrm>
            <a:off x="6457950" y="4767263"/>
            <a:ext cx="2057400" cy="273844"/>
          </a:xfrm>
          <a:prstGeom prst="rect">
            <a:avLst/>
          </a:prstGeom>
        </p:spPr>
        <p:txBody>
          <a:bodyPr anchor="ctr"/>
          <a:lstStyle>
            <a:lvl1pPr>
              <a:defRPr sz="900"/>
            </a:lvl1pPr>
          </a:lstStyle>
          <a:p>
            <a:pPr algn="r"/>
            <a:fld id="{B3BC988E-5DB3-46DC-A6DA-BE0D18EF3CF8}" type="slidenum">
              <a:rPr lang="en-US" smtClean="0"/>
              <a:pPr algn="r"/>
              <a:t>‹#›</a:t>
            </a:fld>
            <a:endParaRPr lang="en-US"/>
          </a:p>
        </p:txBody>
      </p:sp>
      <p:sp>
        <p:nvSpPr>
          <p:cNvPr id="11" name="TextBox 10"/>
          <p:cNvSpPr txBox="1"/>
          <p:nvPr userDrawn="1"/>
        </p:nvSpPr>
        <p:spPr>
          <a:xfrm>
            <a:off x="0" y="4010628"/>
            <a:ext cx="9144000" cy="300082"/>
          </a:xfrm>
          <a:prstGeom prst="rect">
            <a:avLst/>
          </a:prstGeom>
          <a:solidFill>
            <a:schemeClr val="bg1">
              <a:lumMod val="85000"/>
            </a:schemeClr>
          </a:solidFill>
        </p:spPr>
        <p:txBody>
          <a:bodyPr wrap="square" rtlCol="0">
            <a:spAutoFit/>
          </a:bodyPr>
          <a:lstStyle/>
          <a:p>
            <a:endParaRPr lang="en-US" sz="1350"/>
          </a:p>
        </p:txBody>
      </p:sp>
      <p:sp>
        <p:nvSpPr>
          <p:cNvPr id="18" name="TextBox 17"/>
          <p:cNvSpPr txBox="1"/>
          <p:nvPr userDrawn="1"/>
        </p:nvSpPr>
        <p:spPr>
          <a:xfrm>
            <a:off x="3151207" y="4124928"/>
            <a:ext cx="5364143" cy="923330"/>
          </a:xfrm>
          <a:prstGeom prst="rect">
            <a:avLst/>
          </a:prstGeom>
          <a:solidFill>
            <a:schemeClr val="bg1">
              <a:lumMod val="85000"/>
            </a:schemeClr>
          </a:solidFill>
        </p:spPr>
        <p:txBody>
          <a:bodyPr wrap="square" rtlCol="0">
            <a:spAutoFit/>
          </a:bodyPr>
          <a:lstStyle/>
          <a:p>
            <a:r>
              <a:rPr lang="en-US" sz="1350" i="1">
                <a:solidFill>
                  <a:schemeClr val="tx2"/>
                </a:solidFill>
              </a:rPr>
              <a:t>“We respect diversity, we are having fun, we welcome and we respect new ideas and we work on them. We are diverse personalities, working together to create value for the ICT community.“</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4337453"/>
            <a:ext cx="2057400" cy="475196"/>
          </a:xfrm>
          <a:prstGeom prst="rect">
            <a:avLst/>
          </a:prstGeom>
        </p:spPr>
      </p:pic>
      <p:sp>
        <p:nvSpPr>
          <p:cNvPr id="20" name="Picture Placeholder 2"/>
          <p:cNvSpPr>
            <a:spLocks noGrp="1"/>
          </p:cNvSpPr>
          <p:nvPr>
            <p:ph type="pic" idx="16"/>
          </p:nvPr>
        </p:nvSpPr>
        <p:spPr>
          <a:xfrm>
            <a:off x="628650" y="1517600"/>
            <a:ext cx="1831694" cy="1755142"/>
          </a:xfrm>
          <a:prstGeom prst="ellipse">
            <a:avLst/>
          </a:prstGeom>
          <a:solidFill>
            <a:schemeClr val="accent2"/>
          </a:solidFill>
          <a:ln w="6350">
            <a:solidFill>
              <a:schemeClr val="accent1"/>
            </a:solidFill>
          </a:ln>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21" name="Picture Placeholder 2"/>
          <p:cNvSpPr>
            <a:spLocks noGrp="1"/>
          </p:cNvSpPr>
          <p:nvPr>
            <p:ph type="pic" idx="17"/>
          </p:nvPr>
        </p:nvSpPr>
        <p:spPr>
          <a:xfrm>
            <a:off x="2646985" y="1517600"/>
            <a:ext cx="1831694" cy="1755142"/>
          </a:xfrm>
          <a:prstGeom prst="ellipse">
            <a:avLst/>
          </a:prstGeom>
          <a:solidFill>
            <a:schemeClr val="accent2"/>
          </a:solidFill>
          <a:ln w="6350">
            <a:solidFill>
              <a:schemeClr val="accent1"/>
            </a:solidFill>
          </a:ln>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22" name="Picture Placeholder 2"/>
          <p:cNvSpPr>
            <a:spLocks noGrp="1"/>
          </p:cNvSpPr>
          <p:nvPr>
            <p:ph type="pic" idx="18"/>
          </p:nvPr>
        </p:nvSpPr>
        <p:spPr>
          <a:xfrm>
            <a:off x="4665321" y="1517600"/>
            <a:ext cx="1831694" cy="1755142"/>
          </a:xfrm>
          <a:prstGeom prst="ellipse">
            <a:avLst/>
          </a:prstGeom>
          <a:solidFill>
            <a:schemeClr val="accent2"/>
          </a:solidFill>
          <a:ln w="6350">
            <a:solidFill>
              <a:schemeClr val="accent1"/>
            </a:solidFill>
          </a:ln>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23" name="Picture Placeholder 2"/>
          <p:cNvSpPr>
            <a:spLocks noGrp="1"/>
          </p:cNvSpPr>
          <p:nvPr>
            <p:ph type="pic" idx="19"/>
          </p:nvPr>
        </p:nvSpPr>
        <p:spPr>
          <a:xfrm>
            <a:off x="6683656" y="1517600"/>
            <a:ext cx="1831694" cy="1755142"/>
          </a:xfrm>
          <a:prstGeom prst="ellipse">
            <a:avLst/>
          </a:prstGeom>
          <a:solidFill>
            <a:schemeClr val="accent2"/>
          </a:solidFill>
          <a:ln w="6350">
            <a:solidFill>
              <a:schemeClr val="accent1"/>
            </a:solidFill>
          </a:ln>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24" name="Title 1"/>
          <p:cNvSpPr txBox="1">
            <a:spLocks/>
          </p:cNvSpPr>
          <p:nvPr userDrawn="1"/>
        </p:nvSpPr>
        <p:spPr>
          <a:xfrm>
            <a:off x="675310" y="3307066"/>
            <a:ext cx="1738373" cy="64457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a:solidFill>
                  <a:schemeClr val="tx2"/>
                </a:solidFill>
              </a:rPr>
              <a:t>Name</a:t>
            </a:r>
          </a:p>
        </p:txBody>
      </p:sp>
      <p:sp>
        <p:nvSpPr>
          <p:cNvPr id="25" name="Title 1"/>
          <p:cNvSpPr txBox="1">
            <a:spLocks/>
          </p:cNvSpPr>
          <p:nvPr userDrawn="1"/>
        </p:nvSpPr>
        <p:spPr>
          <a:xfrm>
            <a:off x="2693646" y="3307066"/>
            <a:ext cx="1738373" cy="64457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a:solidFill>
                  <a:schemeClr val="tx2"/>
                </a:solidFill>
              </a:rPr>
              <a:t>Name</a:t>
            </a:r>
          </a:p>
        </p:txBody>
      </p:sp>
      <p:sp>
        <p:nvSpPr>
          <p:cNvPr id="26" name="Title 1"/>
          <p:cNvSpPr txBox="1">
            <a:spLocks/>
          </p:cNvSpPr>
          <p:nvPr userDrawn="1"/>
        </p:nvSpPr>
        <p:spPr>
          <a:xfrm>
            <a:off x="4688651" y="3307066"/>
            <a:ext cx="1738373" cy="64457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a:solidFill>
                  <a:schemeClr val="tx2"/>
                </a:solidFill>
              </a:rPr>
              <a:t>Name</a:t>
            </a:r>
          </a:p>
        </p:txBody>
      </p:sp>
      <p:sp>
        <p:nvSpPr>
          <p:cNvPr id="27" name="Title 1"/>
          <p:cNvSpPr txBox="1">
            <a:spLocks/>
          </p:cNvSpPr>
          <p:nvPr userDrawn="1"/>
        </p:nvSpPr>
        <p:spPr>
          <a:xfrm>
            <a:off x="6730317" y="3307066"/>
            <a:ext cx="1738373" cy="64457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a:solidFill>
                  <a:schemeClr val="tx2"/>
                </a:solidFill>
              </a:rPr>
              <a:t>Name</a:t>
            </a:r>
          </a:p>
        </p:txBody>
      </p:sp>
    </p:spTree>
    <p:extLst>
      <p:ext uri="{BB962C8B-B14F-4D97-AF65-F5344CB8AC3E}">
        <p14:creationId xmlns:p14="http://schemas.microsoft.com/office/powerpoint/2010/main" val="618626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Snip Single Corner Rectangle 7"/>
          <p:cNvSpPr/>
          <p:nvPr userDrawn="1"/>
        </p:nvSpPr>
        <p:spPr>
          <a:xfrm rot="10800000" flipH="1">
            <a:off x="0" y="0"/>
            <a:ext cx="9144000" cy="5143500"/>
          </a:xfrm>
          <a:prstGeom prst="snip1Rect">
            <a:avLst>
              <a:gd name="adj" fmla="val 33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title 2"/>
          <p:cNvSpPr>
            <a:spLocks noGrp="1"/>
          </p:cNvSpPr>
          <p:nvPr>
            <p:ph type="subTitle" idx="1"/>
          </p:nvPr>
        </p:nvSpPr>
        <p:spPr>
          <a:xfrm>
            <a:off x="628650" y="2777037"/>
            <a:ext cx="7886700" cy="124182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Title 1"/>
          <p:cNvSpPr>
            <a:spLocks noGrp="1"/>
          </p:cNvSpPr>
          <p:nvPr>
            <p:ph type="title" hasCustomPrompt="1"/>
          </p:nvPr>
        </p:nvSpPr>
        <p:spPr>
          <a:xfrm>
            <a:off x="628650" y="1654125"/>
            <a:ext cx="6041262" cy="994172"/>
          </a:xfrm>
        </p:spPr>
        <p:txBody>
          <a:bodyPr/>
          <a:lstStyle>
            <a:lvl1pPr>
              <a:defRPr>
                <a:solidFill>
                  <a:schemeClr val="bg1"/>
                </a:solidFill>
              </a:defRPr>
            </a:lvl1pPr>
          </a:lstStyle>
          <a:p>
            <a:r>
              <a:rPr lang="en-US"/>
              <a:t>Thank you</a:t>
            </a:r>
          </a:p>
        </p:txBody>
      </p:sp>
    </p:spTree>
    <p:extLst>
      <p:ext uri="{BB962C8B-B14F-4D97-AF65-F5344CB8AC3E}">
        <p14:creationId xmlns:p14="http://schemas.microsoft.com/office/powerpoint/2010/main" val="2400620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28650" y="4767263"/>
            <a:ext cx="2057400" cy="273844"/>
          </a:xfrm>
          <a:prstGeom prst="rect">
            <a:avLst/>
          </a:prstGeom>
        </p:spPr>
        <p:txBody>
          <a:bodyPr anchor="ctr"/>
          <a:lstStyle>
            <a:lvl1pPr>
              <a:defRPr sz="900"/>
            </a:lvl1pPr>
          </a:lstStyle>
          <a:p>
            <a:fld id="{D2ED7ABD-505F-4D88-B446-A4746915103F}" type="datetimeFigureOut">
              <a:rPr lang="en-US" smtClean="0"/>
              <a:pPr/>
              <a:t>5/4/2019</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nchor="ctr"/>
          <a:lstStyle>
            <a:lvl1pPr>
              <a:defRPr sz="900"/>
            </a:lvl1pPr>
          </a:lstStyle>
          <a:p>
            <a:pPr algn="ctr"/>
            <a:r>
              <a:rPr lang="en-US"/>
              <a:t>CodeHub.gr</a:t>
            </a:r>
          </a:p>
        </p:txBody>
      </p:sp>
      <p:sp>
        <p:nvSpPr>
          <p:cNvPr id="7" name="Slide Number Placeholder 6"/>
          <p:cNvSpPr>
            <a:spLocks noGrp="1"/>
          </p:cNvSpPr>
          <p:nvPr>
            <p:ph type="sldNum" sz="quarter" idx="12"/>
          </p:nvPr>
        </p:nvSpPr>
        <p:spPr>
          <a:xfrm>
            <a:off x="6457950" y="4767263"/>
            <a:ext cx="2057400" cy="273844"/>
          </a:xfrm>
          <a:prstGeom prst="rect">
            <a:avLst/>
          </a:prstGeom>
        </p:spPr>
        <p:txBody>
          <a:bodyPr anchor="ctr"/>
          <a:lstStyle>
            <a:lvl1pPr>
              <a:defRPr sz="900"/>
            </a:lvl1pPr>
          </a:lstStyle>
          <a:p>
            <a:pPr algn="r"/>
            <a:fld id="{B3BC988E-5DB3-46DC-A6DA-BE0D18EF3CF8}" type="slidenum">
              <a:rPr lang="en-US" smtClean="0"/>
              <a:pPr algn="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01620" y="4748514"/>
            <a:ext cx="1105926" cy="255435"/>
          </a:xfrm>
          <a:prstGeom prst="rect">
            <a:avLst/>
          </a:prstGeom>
        </p:spPr>
      </p:pic>
    </p:spTree>
    <p:extLst>
      <p:ext uri="{BB962C8B-B14F-4D97-AF65-F5344CB8AC3E}">
        <p14:creationId xmlns:p14="http://schemas.microsoft.com/office/powerpoint/2010/main" val="2970154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6035" y="1563129"/>
            <a:ext cx="8516036" cy="917880"/>
          </a:xfrm>
          <a:noFill/>
        </p:spPr>
        <p:txBody>
          <a:bodyPr wrap="square" tIns="91440" bIns="91440" anchor="t" anchorCtr="0">
            <a:spAutoFit/>
          </a:bodyPr>
          <a:lstStyle>
            <a:lvl1pPr>
              <a:defRPr sz="5294" spc="-74"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57053" y="336434"/>
            <a:ext cx="6879655" cy="4965972"/>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8094418" y="2630077"/>
            <a:ext cx="1404571" cy="595548"/>
          </a:xfrm>
          <a:prstGeom prst="rect">
            <a:avLst/>
          </a:prstGeom>
          <a:noFill/>
        </p:spPr>
        <p:txBody>
          <a:bodyPr wrap="square" lIns="137160" tIns="109728" rIns="137160" bIns="109728" rtlCol="0">
            <a:spAutoFit/>
          </a:bodyPr>
          <a:lstStyle/>
          <a:p>
            <a:pPr marL="0" marR="0" lvl="0" indent="0" defTabSz="685800" eaLnBrk="1" fontAlgn="auto" latinLnBrk="0" hangingPunct="1">
              <a:lnSpc>
                <a:spcPct val="90000"/>
              </a:lnSpc>
              <a:spcBef>
                <a:spcPts val="0"/>
              </a:spcBef>
              <a:spcAft>
                <a:spcPts val="450"/>
              </a:spcAft>
              <a:buClrTx/>
              <a:buSzTx/>
              <a:buFontTx/>
              <a:buNone/>
              <a:tabLst/>
              <a:defRPr/>
            </a:pPr>
            <a:r>
              <a:rPr kumimoji="0" lang="en-US" sz="27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408613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633217" cy="674749"/>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01930" y="1030270"/>
            <a:ext cx="8633217" cy="1419363"/>
          </a:xfrm>
        </p:spPr>
        <p:txBody>
          <a:bodyPr wrap="square">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64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901620" y="4748514"/>
            <a:ext cx="1105926" cy="25543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2350637" y="1750903"/>
            <a:ext cx="4442725" cy="1026133"/>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0"/>
            <a:ext cx="9143999" cy="5143499"/>
          </a:xfrm>
          <a:prstGeom prst="rect">
            <a:avLst/>
          </a:prstGeom>
          <a:blipFill>
            <a:blip r:embed="rId4" cstate="print"/>
            <a:stretch>
              <a:fillRect/>
            </a:stretch>
          </a:blipFill>
        </p:spPr>
        <p:txBody>
          <a:bodyPr wrap="square" lIns="0" tIns="0" rIns="0" bIns="0" rtlCol="0"/>
          <a:lstStyle/>
          <a:p>
            <a:endParaRPr/>
          </a:p>
        </p:txBody>
      </p:sp>
      <p:sp>
        <p:nvSpPr>
          <p:cNvPr id="19" name="bk object 19"/>
          <p:cNvSpPr/>
          <p:nvPr/>
        </p:nvSpPr>
        <p:spPr>
          <a:xfrm>
            <a:off x="2289946" y="288268"/>
            <a:ext cx="4442725" cy="1026133"/>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074" y="1993644"/>
            <a:ext cx="8479852" cy="452654"/>
          </a:xfrm>
        </p:spPr>
        <p:txBody>
          <a:bodyPr wrap="square" lIns="0" tIns="0" rIns="0" bIns="0">
            <a:spAutoFit/>
          </a:bodyPr>
          <a:lstStyle>
            <a:lvl1pPr>
              <a:lnSpc>
                <a:spcPct val="100000"/>
              </a:lnSpc>
              <a:defRPr sz="2941" strike="noStrike">
                <a:solidFill>
                  <a:schemeClr val="tx1"/>
                </a:solidFill>
              </a:defRPr>
            </a:lvl1pPr>
          </a:lstStyle>
          <a:p>
            <a:r>
              <a:rPr lang="en-US"/>
              <a:t>Title</a:t>
            </a:r>
          </a:p>
        </p:txBody>
      </p:sp>
    </p:spTree>
    <p:extLst>
      <p:ext uri="{BB962C8B-B14F-4D97-AF65-F5344CB8AC3E}">
        <p14:creationId xmlns:p14="http://schemas.microsoft.com/office/powerpoint/2010/main" val="34804786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16625"/>
          </a:xfrm>
        </p:spPr>
        <p:txBody>
          <a:bodyPr wrap="square" lIns="0" tIns="0" rIns="0" bIns="0">
            <a:spAutoFit/>
          </a:bodyPr>
          <a:lstStyle>
            <a:lvl1pPr>
              <a:lnSpc>
                <a:spcPts val="2353"/>
              </a:lnSpc>
              <a:defRPr sz="2941" strike="noStrike">
                <a:solidFill>
                  <a:schemeClr val="tx1"/>
                </a:solidFill>
              </a:defRPr>
            </a:lvl1pPr>
          </a:lstStyle>
          <a:p>
            <a:r>
              <a:rPr lang="en-US"/>
              <a:t>Title</a:t>
            </a:r>
          </a:p>
        </p:txBody>
      </p:sp>
    </p:spTree>
    <p:extLst>
      <p:ext uri="{BB962C8B-B14F-4D97-AF65-F5344CB8AC3E}">
        <p14:creationId xmlns:p14="http://schemas.microsoft.com/office/powerpoint/2010/main" val="29828591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36" y="1519495"/>
            <a:ext cx="3120673" cy="830740"/>
          </a:xfrm>
        </p:spPr>
        <p:txBody>
          <a:bodyPr wrap="square" rIns="0" anchor="b">
            <a:spAutoFit/>
          </a:bodyPr>
          <a:lstStyle>
            <a:lvl1pPr>
              <a:lnSpc>
                <a:spcPct val="100000"/>
              </a:lnSpc>
              <a:defRPr sz="2699"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037" y="2651657"/>
            <a:ext cx="3121006" cy="230704"/>
          </a:xfrm>
        </p:spPr>
        <p:txBody>
          <a:bodyPr/>
          <a:lstStyle>
            <a:lvl1pPr marL="0" indent="0">
              <a:buNone/>
              <a:defRPr sz="1499">
                <a:latin typeface="+mn-lt"/>
              </a:defRPr>
            </a:lvl1pPr>
            <a:lvl2pPr marL="171383" indent="0">
              <a:buNone/>
              <a:defRPr/>
            </a:lvl2pPr>
            <a:lvl3pPr marL="342767" indent="0">
              <a:buNone/>
              <a:defRPr/>
            </a:lvl3pPr>
            <a:lvl4pPr marL="496297" indent="0">
              <a:buNone/>
              <a:defRPr/>
            </a:lvl4pPr>
            <a:lvl5pPr marL="64149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3999459" y="0"/>
            <a:ext cx="5142160" cy="51435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0691107"/>
      </p:ext>
    </p:extLst>
  </p:cSld>
  <p:clrMapOvr>
    <a:masterClrMapping/>
  </p:clrMapOvr>
  <p:transition>
    <p:fade/>
  </p:transition>
  <p:extLst mod="1">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037" y="342900"/>
            <a:ext cx="4130239" cy="295337"/>
          </a:xfrm>
        </p:spPr>
        <p:txBody>
          <a:bodyPr tIns="64008"/>
          <a:lstStyle>
            <a:lvl1pPr>
              <a:defRPr sz="14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18626360"/>
      </p:ext>
    </p:extLst>
  </p:cSld>
  <p:clrMapOvr>
    <a:masterClrMapping/>
  </p:clrMapOvr>
  <p:transition>
    <p:fade/>
  </p:transition>
  <p:extLst mod="1">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901620" y="4748514"/>
            <a:ext cx="1105926" cy="255434"/>
          </a:xfrm>
          <a:prstGeom prst="rect">
            <a:avLst/>
          </a:prstGeom>
          <a:blipFill>
            <a:blip r:embed="rId12" cstate="print"/>
            <a:stretch>
              <a:fillRect/>
            </a:stretch>
          </a:blipFill>
        </p:spPr>
        <p:txBody>
          <a:bodyPr wrap="square" lIns="0" tIns="0" rIns="0" bIns="0" rtlCol="0"/>
          <a:lstStyle/>
          <a:p>
            <a:endParaRPr/>
          </a:p>
        </p:txBody>
      </p:sp>
      <p:sp>
        <p:nvSpPr>
          <p:cNvPr id="2" name="Holder 2"/>
          <p:cNvSpPr>
            <a:spLocks noGrp="1"/>
          </p:cNvSpPr>
          <p:nvPr>
            <p:ph type="title"/>
          </p:nvPr>
        </p:nvSpPr>
        <p:spPr>
          <a:xfrm>
            <a:off x="715099" y="492305"/>
            <a:ext cx="7713801" cy="574040"/>
          </a:xfrm>
          <a:prstGeom prst="rect">
            <a:avLst/>
          </a:prstGeom>
        </p:spPr>
        <p:txBody>
          <a:bodyPr wrap="square" lIns="0" tIns="0" rIns="0" bIns="0">
            <a:spAutoFit/>
          </a:bodyPr>
          <a:lstStyle>
            <a:lvl1pPr>
              <a:defRPr sz="3600" b="1" i="0">
                <a:solidFill>
                  <a:srgbClr val="FF0000"/>
                </a:solidFill>
                <a:latin typeface="Arial"/>
                <a:cs typeface="Arial"/>
              </a:defRPr>
            </a:lvl1pPr>
          </a:lstStyle>
          <a:p>
            <a:endParaRPr/>
          </a:p>
        </p:txBody>
      </p:sp>
      <p:sp>
        <p:nvSpPr>
          <p:cNvPr id="3" name="Holder 3"/>
          <p:cNvSpPr>
            <a:spLocks noGrp="1"/>
          </p:cNvSpPr>
          <p:nvPr>
            <p:ph type="body" idx="1"/>
          </p:nvPr>
        </p:nvSpPr>
        <p:spPr>
          <a:xfrm>
            <a:off x="682625" y="1336723"/>
            <a:ext cx="3797935" cy="1963420"/>
          </a:xfrm>
          <a:prstGeom prst="rect">
            <a:avLst/>
          </a:prstGeom>
        </p:spPr>
        <p:txBody>
          <a:bodyPr wrap="square" lIns="0" tIns="0" rIns="0" bIns="0">
            <a:spAutoFit/>
          </a:bodyPr>
          <a:lstStyle>
            <a:lvl1pPr>
              <a:defRPr sz="1000" b="0" i="0">
                <a:solidFill>
                  <a:srgbClr val="222222"/>
                </a:solidFill>
                <a:latin typeface="Lucida Sans"/>
                <a:cs typeface="Lucida Sans"/>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5/4/2019</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83" r:id="rId6"/>
    <p:sldLayoutId id="2147483684" r:id="rId7"/>
    <p:sldLayoutId id="2147483685" r:id="rId8"/>
    <p:sldLayoutId id="2147483687" r:id="rId9"/>
    <p:sldLayoutId id="2147483688" r:id="rId10"/>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2"/>
          </p:nvPr>
        </p:nvSpPr>
        <p:spPr>
          <a:xfrm>
            <a:off x="628650" y="4767263"/>
            <a:ext cx="2057400" cy="273844"/>
          </a:xfrm>
          <a:prstGeom prst="rect">
            <a:avLst/>
          </a:prstGeom>
        </p:spPr>
        <p:txBody>
          <a:bodyPr anchor="ctr"/>
          <a:lstStyle>
            <a:lvl1pPr>
              <a:defRPr sz="900"/>
            </a:lvl1pPr>
          </a:lstStyle>
          <a:p>
            <a:fld id="{D2ED7ABD-505F-4D88-B446-A4746915103F}" type="datetimeFigureOut">
              <a:rPr lang="en-US" smtClean="0"/>
              <a:pPr/>
              <a:t>5/4/2019</a:t>
            </a:fld>
            <a:endParaRPr lang="en-US"/>
          </a:p>
        </p:txBody>
      </p:sp>
      <p:sp>
        <p:nvSpPr>
          <p:cNvPr id="8" name="Footer Placeholder 5"/>
          <p:cNvSpPr>
            <a:spLocks noGrp="1"/>
          </p:cNvSpPr>
          <p:nvPr>
            <p:ph type="ftr" sz="quarter" idx="3"/>
          </p:nvPr>
        </p:nvSpPr>
        <p:spPr>
          <a:xfrm>
            <a:off x="3028950" y="4767263"/>
            <a:ext cx="3086100" cy="273844"/>
          </a:xfrm>
          <a:prstGeom prst="rect">
            <a:avLst/>
          </a:prstGeom>
        </p:spPr>
        <p:txBody>
          <a:bodyPr anchor="ctr"/>
          <a:lstStyle>
            <a:lvl1pPr>
              <a:defRPr sz="900"/>
            </a:lvl1pPr>
          </a:lstStyle>
          <a:p>
            <a:pPr algn="ctr"/>
            <a:r>
              <a:rPr lang="en-US"/>
              <a:t>CodeHub.gr</a:t>
            </a:r>
          </a:p>
        </p:txBody>
      </p:sp>
      <p:sp>
        <p:nvSpPr>
          <p:cNvPr id="9" name="Slide Number Placeholder 6"/>
          <p:cNvSpPr>
            <a:spLocks noGrp="1"/>
          </p:cNvSpPr>
          <p:nvPr>
            <p:ph type="sldNum" sz="quarter" idx="4"/>
          </p:nvPr>
        </p:nvSpPr>
        <p:spPr>
          <a:xfrm>
            <a:off x="6457950" y="4767263"/>
            <a:ext cx="2057400" cy="273844"/>
          </a:xfrm>
          <a:prstGeom prst="rect">
            <a:avLst/>
          </a:prstGeom>
        </p:spPr>
        <p:txBody>
          <a:bodyPr anchor="ctr"/>
          <a:lstStyle>
            <a:lvl1pPr>
              <a:defRPr sz="900"/>
            </a:lvl1pPr>
          </a:lstStyle>
          <a:p>
            <a:pPr algn="r"/>
            <a:fld id="{B3BC988E-5DB3-46DC-A6DA-BE0D18EF3CF8}" type="slidenum">
              <a:rPr lang="en-US" smtClean="0"/>
              <a:pPr algn="r"/>
              <a:t>‹#›</a:t>
            </a:fld>
            <a:endParaRPr lang="en-US"/>
          </a:p>
        </p:txBody>
      </p:sp>
      <p:pic>
        <p:nvPicPr>
          <p:cNvPr id="10" name="Picture 9"/>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901620" y="4748514"/>
            <a:ext cx="1105926" cy="255435"/>
          </a:xfrm>
          <a:prstGeom prst="rect">
            <a:avLst/>
          </a:prstGeom>
        </p:spPr>
      </p:pic>
    </p:spTree>
    <p:extLst>
      <p:ext uri="{BB962C8B-B14F-4D97-AF65-F5344CB8AC3E}">
        <p14:creationId xmlns:p14="http://schemas.microsoft.com/office/powerpoint/2010/main" val="337055813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38133" y="1321132"/>
            <a:ext cx="3339465" cy="1326004"/>
          </a:xfrm>
          <a:prstGeom prst="rect">
            <a:avLst/>
          </a:prstGeom>
        </p:spPr>
        <p:txBody>
          <a:bodyPr vert="horz" wrap="square" lIns="0" tIns="12700" rIns="0" bIns="0" rtlCol="0">
            <a:spAutoFit/>
          </a:bodyPr>
          <a:lstStyle/>
          <a:p>
            <a:pPr marL="12700" algn="ctr">
              <a:lnSpc>
                <a:spcPct val="100000"/>
              </a:lnSpc>
              <a:spcBef>
                <a:spcPts val="100"/>
              </a:spcBef>
            </a:pPr>
            <a:r>
              <a:rPr sz="1800" spc="20" dirty="0">
                <a:solidFill>
                  <a:srgbClr val="FFFFFF"/>
                </a:solidFill>
                <a:latin typeface="Verdana"/>
                <a:cs typeface="Verdana"/>
              </a:rPr>
              <a:t>The</a:t>
            </a:r>
            <a:r>
              <a:rPr sz="1800" spc="-170" dirty="0">
                <a:solidFill>
                  <a:srgbClr val="FFFFFF"/>
                </a:solidFill>
                <a:latin typeface="Verdana"/>
                <a:cs typeface="Verdana"/>
              </a:rPr>
              <a:t> </a:t>
            </a:r>
            <a:r>
              <a:rPr sz="1800" spc="45" dirty="0">
                <a:solidFill>
                  <a:srgbClr val="FFFFFF"/>
                </a:solidFill>
                <a:latin typeface="Verdana"/>
                <a:cs typeface="Verdana"/>
              </a:rPr>
              <a:t>first</a:t>
            </a:r>
            <a:r>
              <a:rPr sz="1800" spc="-175" dirty="0">
                <a:solidFill>
                  <a:srgbClr val="FFFFFF"/>
                </a:solidFill>
                <a:latin typeface="Verdana"/>
                <a:cs typeface="Verdana"/>
              </a:rPr>
              <a:t> </a:t>
            </a:r>
            <a:r>
              <a:rPr sz="1800" spc="-25" dirty="0">
                <a:solidFill>
                  <a:srgbClr val="FFFFFF"/>
                </a:solidFill>
                <a:latin typeface="Verdana"/>
                <a:cs typeface="Verdana"/>
              </a:rPr>
              <a:t>Hub</a:t>
            </a:r>
            <a:r>
              <a:rPr sz="1800" spc="-170" dirty="0">
                <a:solidFill>
                  <a:srgbClr val="FFFFFF"/>
                </a:solidFill>
                <a:latin typeface="Verdana"/>
                <a:cs typeface="Verdana"/>
              </a:rPr>
              <a:t> </a:t>
            </a:r>
            <a:r>
              <a:rPr sz="1800" spc="90" dirty="0">
                <a:solidFill>
                  <a:srgbClr val="FFFFFF"/>
                </a:solidFill>
                <a:latin typeface="Verdana"/>
                <a:cs typeface="Verdana"/>
              </a:rPr>
              <a:t>for</a:t>
            </a:r>
            <a:r>
              <a:rPr sz="1800" spc="-170" dirty="0">
                <a:solidFill>
                  <a:srgbClr val="FFFFFF"/>
                </a:solidFill>
                <a:latin typeface="Verdana"/>
                <a:cs typeface="Verdana"/>
              </a:rPr>
              <a:t> </a:t>
            </a:r>
            <a:r>
              <a:rPr sz="1800" spc="55" dirty="0">
                <a:solidFill>
                  <a:srgbClr val="FFFFFF"/>
                </a:solidFill>
                <a:latin typeface="Verdana"/>
                <a:cs typeface="Verdana"/>
              </a:rPr>
              <a:t>Developers</a:t>
            </a:r>
            <a:endParaRPr lang="en-US" sz="2450" dirty="0">
              <a:latin typeface="Times New Roman"/>
              <a:cs typeface="Times New Roman"/>
            </a:endParaRPr>
          </a:p>
          <a:p>
            <a:pPr marL="12700" algn="ctr">
              <a:lnSpc>
                <a:spcPct val="100000"/>
              </a:lnSpc>
              <a:spcBef>
                <a:spcPts val="100"/>
              </a:spcBef>
            </a:pPr>
            <a:endParaRPr lang="en-US" sz="1800" spc="-125" dirty="0">
              <a:solidFill>
                <a:srgbClr val="FFFFFF"/>
              </a:solidFill>
              <a:latin typeface="Verdana"/>
              <a:cs typeface="Verdana"/>
            </a:endParaRPr>
          </a:p>
          <a:p>
            <a:pPr marL="12700" algn="ctr">
              <a:lnSpc>
                <a:spcPct val="100000"/>
              </a:lnSpc>
              <a:spcBef>
                <a:spcPts val="100"/>
              </a:spcBef>
            </a:pPr>
            <a:r>
              <a:rPr lang="en-US" sz="1800" spc="-125" dirty="0">
                <a:solidFill>
                  <a:srgbClr val="FFFFFF"/>
                </a:solidFill>
                <a:latin typeface="Verdana"/>
                <a:cs typeface="Verdana"/>
              </a:rPr>
              <a:t>Azure DevOps</a:t>
            </a:r>
            <a:endParaRPr lang="en-US" dirty="0">
              <a:latin typeface="Verdana"/>
              <a:cs typeface="Verdana"/>
            </a:endParaRPr>
          </a:p>
          <a:p>
            <a:pPr marL="12700" algn="ctr">
              <a:lnSpc>
                <a:spcPct val="100000"/>
              </a:lnSpc>
              <a:spcBef>
                <a:spcPts val="100"/>
              </a:spcBef>
            </a:pPr>
            <a:endParaRPr lang="en-US" sz="1400" spc="-20" dirty="0">
              <a:solidFill>
                <a:srgbClr val="FFFFFF"/>
              </a:solidFill>
              <a:latin typeface="Verdana"/>
              <a:cs typeface="Verdana"/>
            </a:endParaRPr>
          </a:p>
          <a:p>
            <a:pPr marL="12700" algn="ctr">
              <a:lnSpc>
                <a:spcPct val="100000"/>
              </a:lnSpc>
              <a:spcBef>
                <a:spcPts val="100"/>
              </a:spcBef>
            </a:pPr>
            <a:r>
              <a:rPr lang="en-US" sz="1400" spc="-20" dirty="0">
                <a:solidFill>
                  <a:srgbClr val="FFFFFF"/>
                </a:solidFill>
                <a:latin typeface="Verdana"/>
                <a:cs typeface="Verdana"/>
              </a:rPr>
              <a:t>Charalampos Karypidis</a:t>
            </a:r>
            <a:endParaRPr sz="1400" dirty="0">
              <a:latin typeface="Verdana"/>
              <a:cs typeface="Verdana"/>
            </a:endParaRPr>
          </a:p>
        </p:txBody>
      </p:sp>
      <p:sp>
        <p:nvSpPr>
          <p:cNvPr id="3" name="object 3"/>
          <p:cNvSpPr txBox="1"/>
          <p:nvPr/>
        </p:nvSpPr>
        <p:spPr>
          <a:xfrm>
            <a:off x="3465776" y="3730911"/>
            <a:ext cx="2319655" cy="933450"/>
          </a:xfrm>
          <a:prstGeom prst="rect">
            <a:avLst/>
          </a:prstGeom>
        </p:spPr>
        <p:txBody>
          <a:bodyPr vert="horz" wrap="square" lIns="0" tIns="70485" rIns="0" bIns="0" rtlCol="0">
            <a:spAutoFit/>
          </a:bodyPr>
          <a:lstStyle/>
          <a:p>
            <a:pPr marL="181610">
              <a:lnSpc>
                <a:spcPct val="100000"/>
              </a:lnSpc>
              <a:spcBef>
                <a:spcPts val="555"/>
              </a:spcBef>
            </a:pPr>
            <a:r>
              <a:rPr sz="2600" spc="-60" dirty="0">
                <a:solidFill>
                  <a:srgbClr val="FFFFFF"/>
                </a:solidFill>
                <a:latin typeface="Verdana"/>
                <a:cs typeface="Verdana"/>
              </a:rPr>
              <a:t>Code.Learn:</a:t>
            </a:r>
            <a:endParaRPr sz="2600" dirty="0">
              <a:latin typeface="Verdana"/>
              <a:cs typeface="Verdana"/>
            </a:endParaRPr>
          </a:p>
          <a:p>
            <a:pPr marL="12700">
              <a:lnSpc>
                <a:spcPct val="100000"/>
              </a:lnSpc>
              <a:spcBef>
                <a:spcPts val="455"/>
              </a:spcBef>
            </a:pPr>
            <a:r>
              <a:rPr sz="2600" spc="-100" dirty="0">
                <a:solidFill>
                  <a:srgbClr val="FFFFFF"/>
                </a:solidFill>
                <a:latin typeface="Verdana"/>
                <a:cs typeface="Verdana"/>
              </a:rPr>
              <a:t>.Net</a:t>
            </a:r>
            <a:r>
              <a:rPr sz="2600" spc="-295" dirty="0">
                <a:solidFill>
                  <a:srgbClr val="FFFFFF"/>
                </a:solidFill>
                <a:latin typeface="Verdana"/>
                <a:cs typeface="Verdana"/>
              </a:rPr>
              <a:t> </a:t>
            </a:r>
            <a:r>
              <a:rPr sz="2600" spc="45" dirty="0">
                <a:solidFill>
                  <a:srgbClr val="FFFFFF"/>
                </a:solidFill>
                <a:latin typeface="Verdana"/>
                <a:cs typeface="Verdana"/>
              </a:rPr>
              <a:t>Academy</a:t>
            </a:r>
            <a:endParaRPr sz="26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461010" y="134107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00B294"/>
                  </a:solidFill>
                  <a:latin typeface="+mj-lt"/>
                </a:rPr>
                <a:t>Azure Boards</a:t>
              </a:r>
              <a:endParaRPr lang="en-US" sz="15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1" y="2146068"/>
            <a:ext cx="2134179"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D83B01"/>
                  </a:solidFill>
                  <a:latin typeface="+mj-lt"/>
                </a:rPr>
                <a:t>Azure </a:t>
              </a:r>
              <a:r>
                <a:rPr lang="en-US" sz="15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1" y="2894693"/>
            <a:ext cx="2134179"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2560E0"/>
                  </a:solidFill>
                  <a:latin typeface="+mj-lt"/>
                </a:rPr>
                <a:t>Azure Pipelines</a:t>
              </a:r>
              <a:endParaRPr lang="en-US" sz="15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4" y="439194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854CC7"/>
                  </a:solidFill>
                  <a:latin typeface="+mj-lt"/>
                </a:rPr>
                <a:t>Azure Test</a:t>
              </a:r>
              <a:r>
                <a:rPr lang="en-US" sz="15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65814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CB2E6D"/>
                  </a:solidFill>
                  <a:latin typeface="+mj-lt"/>
                </a:rPr>
                <a:t>Azure Artifacts</a:t>
              </a:r>
              <a:endParaRPr lang="en-US" sz="15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584232" y="365"/>
            <a:ext cx="405066" cy="5142770"/>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2" cy="3793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defTabSz="698880" fontAlgn="base">
              <a:spcBef>
                <a:spcPct val="0"/>
              </a:spcBef>
              <a:spcAft>
                <a:spcPct val="0"/>
              </a:spcAft>
              <a:defRPr/>
            </a:pPr>
            <a:r>
              <a:rPr lang="en-US" sz="27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442348" y="377291"/>
            <a:ext cx="712903" cy="7129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70">
                <a:defRPr/>
              </a:pPr>
              <a:endParaRPr lang="en-US" sz="12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2483452" y="544066"/>
            <a:ext cx="1580902" cy="3793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defTabSz="698880" fontAlgn="base">
              <a:spcBef>
                <a:spcPct val="0"/>
              </a:spcBef>
              <a:spcAft>
                <a:spcPct val="0"/>
              </a:spcAft>
              <a:defRPr/>
            </a:pPr>
            <a:r>
              <a:rPr lang="en-US" sz="27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3591480" y="1313746"/>
            <a:ext cx="585919" cy="513597"/>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5"/>
            <a:ext cx="5040953" cy="514277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34107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00B294"/>
                  </a:solidFill>
                  <a:latin typeface="+mj-lt"/>
                </a:rPr>
                <a:t>Azure Boards</a:t>
              </a:r>
              <a:endParaRPr lang="en-US" sz="15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1" y="2146068"/>
            <a:ext cx="2134179"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D83B01"/>
                  </a:solidFill>
                  <a:latin typeface="+mj-lt"/>
                </a:rPr>
                <a:t>Azure </a:t>
              </a:r>
              <a:r>
                <a:rPr lang="en-US" sz="15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1" y="2894693"/>
            <a:ext cx="2134179"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2560E0"/>
                  </a:solidFill>
                  <a:latin typeface="+mj-lt"/>
                </a:rPr>
                <a:t>Azure Pipelines</a:t>
              </a:r>
              <a:endParaRPr lang="en-US" sz="15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4" y="439194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854CC7"/>
                  </a:solidFill>
                  <a:latin typeface="+mj-lt"/>
                </a:rPr>
                <a:t>Azure Test</a:t>
              </a:r>
              <a:r>
                <a:rPr lang="en-US" sz="15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65814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CB2E6D"/>
                  </a:solidFill>
                  <a:latin typeface="+mj-lt"/>
                </a:rPr>
                <a:t>Azure Artifacts</a:t>
              </a:r>
              <a:endParaRPr lang="en-US" sz="15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584232" y="365"/>
            <a:ext cx="405066" cy="5142770"/>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2" cy="3793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defTabSz="698880" fontAlgn="base">
              <a:spcBef>
                <a:spcPct val="0"/>
              </a:spcBef>
              <a:spcAft>
                <a:spcPct val="0"/>
              </a:spcAft>
              <a:defRPr/>
            </a:pPr>
            <a:r>
              <a:rPr lang="en-US" sz="27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442348" y="377291"/>
            <a:ext cx="712903" cy="7129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70">
                <a:defRPr/>
              </a:pPr>
              <a:endParaRPr lang="en-US" sz="12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4534157" y="165466"/>
            <a:ext cx="4216277" cy="2643086"/>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6" y="3125587"/>
            <a:ext cx="4216277" cy="197726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350"/>
              </a:spcAft>
            </a:pPr>
            <a:r>
              <a:rPr lang="en-US" sz="1500">
                <a:solidFill>
                  <a:schemeClr val="bg1"/>
                </a:solidFill>
              </a:rPr>
              <a:t>Connecting ideas to releases</a:t>
            </a:r>
          </a:p>
          <a:p>
            <a:pPr>
              <a:lnSpc>
                <a:spcPct val="100000"/>
              </a:lnSpc>
              <a:spcAft>
                <a:spcPts val="1350"/>
              </a:spcAft>
            </a:pPr>
            <a:r>
              <a:rPr lang="en-US" sz="1500">
                <a:solidFill>
                  <a:schemeClr val="bg1"/>
                </a:solidFill>
              </a:rPr>
              <a:t>Scrum ready to help your teams run sprints, stand-ups, and plan work</a:t>
            </a:r>
          </a:p>
          <a:p>
            <a:pPr>
              <a:lnSpc>
                <a:spcPct val="100000"/>
              </a:lnSpc>
              <a:spcAft>
                <a:spcPts val="1350"/>
              </a:spcAft>
            </a:pPr>
            <a:r>
              <a:rPr lang="en-GB" sz="1500">
                <a:solidFill>
                  <a:schemeClr val="bg1"/>
                </a:solidFill>
              </a:rPr>
              <a:t>Integrated with GitHub commits and pull requests</a:t>
            </a:r>
            <a:endParaRPr lang="en-US" sz="1500">
              <a:solidFill>
                <a:schemeClr val="bg1"/>
              </a:solidFill>
            </a:endParaRPr>
          </a:p>
          <a:p>
            <a:pPr>
              <a:lnSpc>
                <a:spcPct val="100000"/>
              </a:lnSpc>
              <a:spcAft>
                <a:spcPts val="1350"/>
              </a:spcAft>
            </a:pPr>
            <a:r>
              <a:rPr lang="en-US" sz="15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3591479" y="2118735"/>
            <a:ext cx="585919" cy="513597"/>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5"/>
            <a:ext cx="5040953" cy="514277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34107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00B294"/>
                  </a:solidFill>
                  <a:latin typeface="+mj-lt"/>
                </a:rPr>
                <a:t>Azure Boards</a:t>
              </a:r>
              <a:endParaRPr lang="en-US" sz="15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1" y="2146068"/>
            <a:ext cx="2134179"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D83B01"/>
                  </a:solidFill>
                  <a:latin typeface="+mj-lt"/>
                </a:rPr>
                <a:t>Azure </a:t>
              </a:r>
              <a:r>
                <a:rPr lang="en-US" sz="15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1" y="2894693"/>
            <a:ext cx="2134179"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2560E0"/>
                  </a:solidFill>
                  <a:latin typeface="+mj-lt"/>
                </a:rPr>
                <a:t>Azure Pipelines</a:t>
              </a:r>
              <a:endParaRPr lang="en-US" sz="15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4" y="439194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854CC7"/>
                  </a:solidFill>
                  <a:latin typeface="+mj-lt"/>
                </a:rPr>
                <a:t>Azure Test</a:t>
              </a:r>
              <a:r>
                <a:rPr lang="en-US" sz="15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65814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CB2E6D"/>
                  </a:solidFill>
                  <a:latin typeface="+mj-lt"/>
                </a:rPr>
                <a:t>Azure Artifacts</a:t>
              </a:r>
              <a:endParaRPr lang="en-US" sz="15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584232" y="365"/>
            <a:ext cx="405066" cy="5142770"/>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2" cy="3793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defTabSz="698880" fontAlgn="base">
              <a:spcBef>
                <a:spcPct val="0"/>
              </a:spcBef>
              <a:spcAft>
                <a:spcPct val="0"/>
              </a:spcAft>
              <a:defRPr/>
            </a:pPr>
            <a:r>
              <a:rPr lang="en-US" sz="27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442348" y="377291"/>
            <a:ext cx="712903" cy="7129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70">
                <a:defRPr/>
              </a:pPr>
              <a:endParaRPr lang="en-US" sz="12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7" y="169423"/>
            <a:ext cx="4216277" cy="263517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6" y="3125587"/>
            <a:ext cx="4216277" cy="197726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350"/>
              </a:spcAft>
            </a:pPr>
            <a:r>
              <a:rPr lang="en-GB" sz="1500">
                <a:solidFill>
                  <a:schemeClr val="bg1"/>
                </a:solidFill>
              </a:rPr>
              <a:t>Private Git and TFVC repos for your teams</a:t>
            </a:r>
          </a:p>
          <a:p>
            <a:pPr>
              <a:lnSpc>
                <a:spcPct val="100000"/>
              </a:lnSpc>
              <a:spcAft>
                <a:spcPts val="1350"/>
              </a:spcAft>
            </a:pPr>
            <a:r>
              <a:rPr lang="en-GB" sz="1500">
                <a:solidFill>
                  <a:schemeClr val="bg1"/>
                </a:solidFill>
              </a:rPr>
              <a:t>Code review via branch pull requests</a:t>
            </a:r>
          </a:p>
          <a:p>
            <a:pPr>
              <a:lnSpc>
                <a:spcPct val="100000"/>
              </a:lnSpc>
              <a:spcAft>
                <a:spcPts val="1350"/>
              </a:spcAft>
            </a:pPr>
            <a:r>
              <a:rPr lang="en-GB" sz="1500">
                <a:solidFill>
                  <a:schemeClr val="bg1"/>
                </a:solidFill>
              </a:rPr>
              <a:t>Branch policies and build validation</a:t>
            </a:r>
          </a:p>
          <a:p>
            <a:pPr>
              <a:lnSpc>
                <a:spcPct val="100000"/>
              </a:lnSpc>
              <a:spcAft>
                <a:spcPts val="1350"/>
              </a:spcAft>
            </a:pPr>
            <a:r>
              <a:rPr lang="en-GB" sz="1500">
                <a:solidFill>
                  <a:schemeClr val="bg1"/>
                </a:solidFill>
              </a:rPr>
              <a:t>Easy migration path to / from GitHub</a:t>
            </a:r>
          </a:p>
          <a:p>
            <a:pPr>
              <a:lnSpc>
                <a:spcPct val="100000"/>
              </a:lnSpc>
              <a:spcAft>
                <a:spcPts val="1350"/>
              </a:spcAft>
            </a:pPr>
            <a:endParaRPr lang="en-US" sz="15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3592090" y="2867361"/>
            <a:ext cx="585919" cy="513597"/>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5"/>
            <a:ext cx="5040953" cy="514277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34107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00B294"/>
                  </a:solidFill>
                  <a:latin typeface="+mj-lt"/>
                </a:rPr>
                <a:t>Azure Boards</a:t>
              </a:r>
              <a:endParaRPr lang="en-US" sz="15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1" y="2146068"/>
            <a:ext cx="2134179"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D83B01"/>
                  </a:solidFill>
                  <a:latin typeface="+mj-lt"/>
                </a:rPr>
                <a:t>Azure </a:t>
              </a:r>
              <a:r>
                <a:rPr lang="en-US" sz="15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1" y="2894693"/>
            <a:ext cx="2134179"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2560E0"/>
                  </a:solidFill>
                  <a:latin typeface="+mj-lt"/>
                </a:rPr>
                <a:t>Azure Pipelines</a:t>
              </a:r>
              <a:endParaRPr lang="en-US" sz="15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4" y="439194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854CC7"/>
                  </a:solidFill>
                  <a:latin typeface="+mj-lt"/>
                </a:rPr>
                <a:t>Azure Test</a:t>
              </a:r>
              <a:r>
                <a:rPr lang="en-US" sz="15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65814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CB2E6D"/>
                  </a:solidFill>
                  <a:latin typeface="+mj-lt"/>
                </a:rPr>
                <a:t>Azure Artifacts</a:t>
              </a:r>
              <a:endParaRPr lang="en-US" sz="15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584232" y="365"/>
            <a:ext cx="405066" cy="5142770"/>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2" cy="3793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defTabSz="698880" fontAlgn="base">
              <a:spcBef>
                <a:spcPct val="0"/>
              </a:spcBef>
              <a:spcAft>
                <a:spcPct val="0"/>
              </a:spcAft>
              <a:defRPr/>
            </a:pPr>
            <a:r>
              <a:rPr lang="en-US" sz="27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442348" y="377291"/>
            <a:ext cx="712903" cy="7129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70">
                <a:defRPr/>
              </a:pPr>
              <a:endParaRPr lang="en-US" sz="12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6" y="3125587"/>
            <a:ext cx="4051032" cy="197726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350"/>
              </a:spcAft>
            </a:pPr>
            <a:r>
              <a:rPr lang="en-GB" sz="1500">
                <a:solidFill>
                  <a:schemeClr val="bg1"/>
                </a:solidFill>
              </a:rPr>
              <a:t>Cloud-hosted pipelines for Linux, macOS and Windows</a:t>
            </a:r>
          </a:p>
          <a:p>
            <a:pPr>
              <a:lnSpc>
                <a:spcPct val="100000"/>
              </a:lnSpc>
              <a:spcAft>
                <a:spcPts val="1350"/>
              </a:spcAft>
            </a:pPr>
            <a:r>
              <a:rPr lang="en-GB" sz="1500">
                <a:solidFill>
                  <a:schemeClr val="bg1"/>
                </a:solidFill>
              </a:rPr>
              <a:t>Any language, any platform, any cloud</a:t>
            </a:r>
          </a:p>
          <a:p>
            <a:pPr>
              <a:lnSpc>
                <a:spcPct val="100000"/>
              </a:lnSpc>
              <a:spcAft>
                <a:spcPts val="1350"/>
              </a:spcAft>
            </a:pPr>
            <a:r>
              <a:rPr lang="en-GB" sz="1500">
                <a:solidFill>
                  <a:schemeClr val="bg1"/>
                </a:solidFill>
              </a:rPr>
              <a:t>Native support for containers and Kubernetes</a:t>
            </a:r>
          </a:p>
          <a:p>
            <a:pPr>
              <a:lnSpc>
                <a:spcPct val="100000"/>
              </a:lnSpc>
              <a:spcAft>
                <a:spcPts val="1350"/>
              </a:spcAft>
            </a:pPr>
            <a:r>
              <a:rPr lang="en-GB" sz="1500">
                <a:solidFill>
                  <a:schemeClr val="bg1"/>
                </a:solidFill>
              </a:rPr>
              <a:t>Best-in-class for open source</a:t>
            </a:r>
          </a:p>
          <a:p>
            <a:pPr>
              <a:lnSpc>
                <a:spcPct val="100000"/>
              </a:lnSpc>
              <a:spcAft>
                <a:spcPts val="1350"/>
              </a:spcAft>
            </a:pPr>
            <a:endParaRPr lang="en-US" sz="15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6" y="169423"/>
            <a:ext cx="4216276" cy="2635173"/>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8810679" y="4850880"/>
            <a:ext cx="155426" cy="15542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8585428" y="4850880"/>
            <a:ext cx="155426" cy="15542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3588726" y="2867361"/>
            <a:ext cx="585919" cy="513597"/>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5"/>
            <a:ext cx="5040953" cy="514277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34107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00B294"/>
                  </a:solidFill>
                  <a:latin typeface="+mj-lt"/>
                </a:rPr>
                <a:t>Azure Boards</a:t>
              </a:r>
              <a:endParaRPr lang="en-US" sz="15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1" y="2146068"/>
            <a:ext cx="2134179"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D83B01"/>
                  </a:solidFill>
                  <a:latin typeface="+mj-lt"/>
                </a:rPr>
                <a:t>Azure </a:t>
              </a:r>
              <a:r>
                <a:rPr lang="en-US" sz="15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1" y="2894693"/>
            <a:ext cx="2134179"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2560E0"/>
                  </a:solidFill>
                  <a:latin typeface="+mj-lt"/>
                </a:rPr>
                <a:t>Azure Pipelines</a:t>
              </a:r>
              <a:endParaRPr lang="en-US" sz="15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4" y="439194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854CC7"/>
                  </a:solidFill>
                  <a:latin typeface="+mj-lt"/>
                </a:rPr>
                <a:t>Azure Test</a:t>
              </a:r>
              <a:r>
                <a:rPr lang="en-US" sz="15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65814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CB2E6D"/>
                  </a:solidFill>
                  <a:latin typeface="+mj-lt"/>
                </a:rPr>
                <a:t>Azure Artifacts</a:t>
              </a:r>
              <a:endParaRPr lang="en-US" sz="15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584232" y="365"/>
            <a:ext cx="405066" cy="5142770"/>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2" cy="3793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defTabSz="698880" fontAlgn="base">
              <a:spcBef>
                <a:spcPct val="0"/>
              </a:spcBef>
              <a:spcAft>
                <a:spcPct val="0"/>
              </a:spcAft>
              <a:defRPr/>
            </a:pPr>
            <a:r>
              <a:rPr lang="en-US" sz="27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442348" y="377291"/>
            <a:ext cx="712903" cy="7129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70">
                <a:defRPr/>
              </a:pPr>
              <a:endParaRPr lang="en-US" sz="12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7" y="301182"/>
            <a:ext cx="4216277" cy="2371655"/>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6" y="3125587"/>
            <a:ext cx="4051032" cy="197726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350"/>
              </a:spcAft>
            </a:pPr>
            <a:r>
              <a:rPr lang="en-GB" sz="1500">
                <a:solidFill>
                  <a:schemeClr val="bg1"/>
                </a:solidFill>
              </a:rPr>
              <a:t>Deploy to on-premises, ANY cloud or a hybrid of cloud and on-prem</a:t>
            </a:r>
          </a:p>
          <a:p>
            <a:pPr>
              <a:lnSpc>
                <a:spcPct val="100000"/>
              </a:lnSpc>
              <a:spcAft>
                <a:spcPts val="1350"/>
              </a:spcAft>
            </a:pPr>
            <a:r>
              <a:rPr lang="en-GB" sz="1500">
                <a:solidFill>
                  <a:schemeClr val="bg1"/>
                </a:solidFill>
              </a:rPr>
              <a:t>Staged environment releases</a:t>
            </a:r>
          </a:p>
          <a:p>
            <a:pPr>
              <a:lnSpc>
                <a:spcPct val="100000"/>
              </a:lnSpc>
              <a:spcAft>
                <a:spcPts val="1350"/>
              </a:spcAft>
            </a:pPr>
            <a:r>
              <a:rPr lang="en-GB" sz="15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8810679" y="4850880"/>
            <a:ext cx="155426" cy="15542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8585428" y="4850880"/>
            <a:ext cx="155426" cy="15542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3568611" y="3615987"/>
            <a:ext cx="585919" cy="513597"/>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5"/>
            <a:ext cx="5040953" cy="514277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34107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00B294"/>
                  </a:solidFill>
                  <a:latin typeface="+mj-lt"/>
                </a:rPr>
                <a:t>Azure Boards</a:t>
              </a:r>
              <a:endParaRPr lang="en-US" sz="15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1" y="2146068"/>
            <a:ext cx="2134179"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D83B01"/>
                  </a:solidFill>
                  <a:latin typeface="+mj-lt"/>
                </a:rPr>
                <a:t>Azure </a:t>
              </a:r>
              <a:r>
                <a:rPr lang="en-US" sz="15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1" y="2894693"/>
            <a:ext cx="2134179"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2560E0"/>
                  </a:solidFill>
                  <a:latin typeface="+mj-lt"/>
                </a:rPr>
                <a:t>Azure Pipelines</a:t>
              </a:r>
              <a:endParaRPr lang="en-US" sz="15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4" y="439194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854CC7"/>
                  </a:solidFill>
                  <a:latin typeface="+mj-lt"/>
                </a:rPr>
                <a:t>Azure Test</a:t>
              </a:r>
              <a:r>
                <a:rPr lang="en-US" sz="15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65814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CB2E6D"/>
                  </a:solidFill>
                  <a:latin typeface="+mj-lt"/>
                </a:rPr>
                <a:t>Azure Artifacts</a:t>
              </a:r>
              <a:endParaRPr lang="en-US" sz="15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584232" y="365"/>
            <a:ext cx="405066" cy="5142770"/>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2" cy="3793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defTabSz="698880" fontAlgn="base">
              <a:spcBef>
                <a:spcPct val="0"/>
              </a:spcBef>
              <a:spcAft>
                <a:spcPct val="0"/>
              </a:spcAft>
              <a:defRPr/>
            </a:pPr>
            <a:r>
              <a:rPr lang="en-US" sz="27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442348" y="377291"/>
            <a:ext cx="712903" cy="7129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70">
                <a:defRPr/>
              </a:pPr>
              <a:endParaRPr lang="en-US" sz="12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6" y="169423"/>
            <a:ext cx="4216276" cy="263517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6" y="3125587"/>
            <a:ext cx="4216277" cy="197726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350"/>
              </a:spcAft>
            </a:pPr>
            <a:r>
              <a:rPr lang="en-GB" sz="1500">
                <a:solidFill>
                  <a:schemeClr val="bg1"/>
                </a:solidFill>
              </a:rPr>
              <a:t>Share code efficiently</a:t>
            </a:r>
          </a:p>
          <a:p>
            <a:pPr>
              <a:lnSpc>
                <a:spcPct val="100000"/>
              </a:lnSpc>
              <a:spcAft>
                <a:spcPts val="1350"/>
              </a:spcAft>
            </a:pPr>
            <a:r>
              <a:rPr lang="en-GB" sz="1500">
                <a:solidFill>
                  <a:schemeClr val="bg1"/>
                </a:solidFill>
              </a:rPr>
              <a:t>Keep your Maven, </a:t>
            </a:r>
            <a:r>
              <a:rPr lang="en-GB" sz="1500" err="1">
                <a:solidFill>
                  <a:schemeClr val="bg1"/>
                </a:solidFill>
              </a:rPr>
              <a:t>npm</a:t>
            </a:r>
            <a:r>
              <a:rPr lang="en-GB" sz="1500">
                <a:solidFill>
                  <a:schemeClr val="bg1"/>
                </a:solidFill>
              </a:rPr>
              <a:t>, NuGet and Python packages and more in the same place</a:t>
            </a:r>
          </a:p>
          <a:p>
            <a:pPr>
              <a:lnSpc>
                <a:spcPct val="100000"/>
              </a:lnSpc>
              <a:spcAft>
                <a:spcPts val="1350"/>
              </a:spcAft>
            </a:pPr>
            <a:r>
              <a:rPr lang="en-GB" sz="1500">
                <a:solidFill>
                  <a:schemeClr val="bg1"/>
                </a:solidFill>
              </a:rPr>
              <a:t>Aggregate from public registries and internal teams</a:t>
            </a:r>
          </a:p>
          <a:p>
            <a:pPr>
              <a:lnSpc>
                <a:spcPct val="100000"/>
              </a:lnSpc>
              <a:spcAft>
                <a:spcPts val="1350"/>
              </a:spcAft>
            </a:pPr>
            <a:r>
              <a:rPr lang="en-GB" sz="1500">
                <a:solidFill>
                  <a:schemeClr val="bg1"/>
                </a:solidFill>
              </a:rPr>
              <a:t>Publish and track from any pipeline</a:t>
            </a:r>
          </a:p>
          <a:p>
            <a:pPr>
              <a:lnSpc>
                <a:spcPct val="100000"/>
              </a:lnSpc>
              <a:spcAft>
                <a:spcPts val="1350"/>
              </a:spcAft>
            </a:pPr>
            <a:endParaRPr lang="en-US" sz="15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3566167" y="4374163"/>
            <a:ext cx="585919" cy="513597"/>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5"/>
            <a:ext cx="5040953" cy="514277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34107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00B294"/>
                  </a:solidFill>
                  <a:latin typeface="+mj-lt"/>
                </a:rPr>
                <a:t>Azure Boards</a:t>
              </a:r>
              <a:endParaRPr lang="en-US" sz="15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1" y="2146068"/>
            <a:ext cx="2134179"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D83B01"/>
                  </a:solidFill>
                  <a:latin typeface="+mj-lt"/>
                </a:rPr>
                <a:t>Azure </a:t>
              </a:r>
              <a:r>
                <a:rPr lang="en-US" sz="15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1" y="2894693"/>
            <a:ext cx="2134179"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2560E0"/>
                  </a:solidFill>
                  <a:latin typeface="+mj-lt"/>
                </a:rPr>
                <a:t>Azure Pipelines</a:t>
              </a:r>
              <a:endParaRPr lang="en-US" sz="15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4" y="439194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854CC7"/>
                  </a:solidFill>
                  <a:latin typeface="+mj-lt"/>
                </a:rPr>
                <a:t>Azure Test</a:t>
              </a:r>
              <a:r>
                <a:rPr lang="en-US" sz="15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65814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r>
                <a:rPr lang="en-US" sz="1500">
                  <a:solidFill>
                    <a:srgbClr val="CB2E6D"/>
                  </a:solidFill>
                  <a:latin typeface="+mj-lt"/>
                </a:rPr>
                <a:t>Azure Artifacts</a:t>
              </a:r>
              <a:endParaRPr lang="en-US" sz="15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584232" y="365"/>
            <a:ext cx="405066" cy="5142770"/>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2" cy="3793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defTabSz="698880" fontAlgn="base">
              <a:spcBef>
                <a:spcPct val="0"/>
              </a:spcBef>
              <a:spcAft>
                <a:spcPct val="0"/>
              </a:spcAft>
              <a:defRPr/>
            </a:pPr>
            <a:r>
              <a:rPr lang="en-US" sz="27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442348" y="377291"/>
            <a:ext cx="712903" cy="7129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70">
                <a:defRPr/>
              </a:pPr>
              <a:endParaRPr lang="en-US" sz="12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6" y="169424"/>
            <a:ext cx="4216276" cy="2635172"/>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6" y="3125587"/>
            <a:ext cx="4216277" cy="197726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350"/>
              </a:spcAft>
            </a:pPr>
            <a:r>
              <a:rPr lang="en-GB" sz="1500">
                <a:solidFill>
                  <a:schemeClr val="bg1"/>
                </a:solidFill>
              </a:rPr>
              <a:t>Run tests and log defects from your browser</a:t>
            </a:r>
          </a:p>
          <a:p>
            <a:pPr>
              <a:lnSpc>
                <a:spcPct val="100000"/>
              </a:lnSpc>
              <a:spcAft>
                <a:spcPts val="1350"/>
              </a:spcAft>
            </a:pPr>
            <a:r>
              <a:rPr lang="en-GB" sz="1500">
                <a:solidFill>
                  <a:schemeClr val="bg1"/>
                </a:solidFill>
              </a:rPr>
              <a:t>Track and assess quality throughout your lifecycle</a:t>
            </a:r>
          </a:p>
          <a:p>
            <a:pPr>
              <a:lnSpc>
                <a:spcPct val="100000"/>
              </a:lnSpc>
              <a:spcAft>
                <a:spcPts val="1350"/>
              </a:spcAft>
            </a:pPr>
            <a:r>
              <a:rPr lang="en-GB" sz="1500">
                <a:solidFill>
                  <a:schemeClr val="bg1"/>
                </a:solidFill>
              </a:rPr>
              <a:t>Capture rich data for reproducibility</a:t>
            </a:r>
          </a:p>
          <a:p>
            <a:pPr>
              <a:lnSpc>
                <a:spcPct val="100000"/>
              </a:lnSpc>
              <a:spcAft>
                <a:spcPts val="1350"/>
              </a:spcAft>
            </a:pPr>
            <a:r>
              <a:rPr lang="en-GB" sz="1500">
                <a:solidFill>
                  <a:schemeClr val="bg1"/>
                </a:solidFill>
              </a:rPr>
              <a:t>Create tests directly from exploratory sessions</a:t>
            </a:r>
          </a:p>
          <a:p>
            <a:pPr>
              <a:lnSpc>
                <a:spcPct val="100000"/>
              </a:lnSpc>
              <a:spcAft>
                <a:spcPts val="1350"/>
              </a:spcAft>
            </a:pPr>
            <a:endParaRPr lang="en-US" sz="15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3A82-6DED-4331-8193-F924825EED84}"/>
              </a:ext>
            </a:extLst>
          </p:cNvPr>
          <p:cNvSpPr>
            <a:spLocks noGrp="1"/>
          </p:cNvSpPr>
          <p:nvPr>
            <p:ph type="title"/>
          </p:nvPr>
        </p:nvSpPr>
        <p:spPr>
          <a:xfrm>
            <a:off x="332074" y="250745"/>
            <a:ext cx="8479852" cy="615553"/>
          </a:xfrm>
        </p:spPr>
        <p:txBody>
          <a:bodyPr/>
          <a:lstStyle/>
          <a:p>
            <a:r>
              <a:rPr lang="en-GB" sz="2353"/>
              <a:t>Azure DevOps supports small teams and the largest enterprises</a:t>
            </a:r>
            <a:endParaRPr lang="en-US" sz="2353"/>
          </a:p>
        </p:txBody>
      </p:sp>
      <p:pic>
        <p:nvPicPr>
          <p:cNvPr id="7" name="Picture 6" descr="Shell">
            <a:extLst>
              <a:ext uri="{FF2B5EF4-FFF2-40B4-BE49-F238E27FC236}">
                <a16:creationId xmlns:a16="http://schemas.microsoft.com/office/drawing/2014/main" id="{54F438D9-CE35-4A70-AABC-113511773C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235" y="825177"/>
            <a:ext cx="416135" cy="376187"/>
          </a:xfrm>
          <a:prstGeom prst="rect">
            <a:avLst/>
          </a:prstGeom>
        </p:spPr>
      </p:pic>
      <p:pic>
        <p:nvPicPr>
          <p:cNvPr id="17" name="Picture 16" descr="Columbia Sportswear">
            <a:extLst>
              <a:ext uri="{FF2B5EF4-FFF2-40B4-BE49-F238E27FC236}">
                <a16:creationId xmlns:a16="http://schemas.microsoft.com/office/drawing/2014/main" id="{BDF6B7B9-51A6-4A19-841A-F3DC67D1C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235" y="3047741"/>
            <a:ext cx="1404269" cy="277767"/>
          </a:xfrm>
          <a:prstGeom prst="rect">
            <a:avLst/>
          </a:prstGeom>
        </p:spPr>
      </p:pic>
      <p:sp>
        <p:nvSpPr>
          <p:cNvPr id="15" name="Rectangle 14">
            <a:extLst>
              <a:ext uri="{FF2B5EF4-FFF2-40B4-BE49-F238E27FC236}">
                <a16:creationId xmlns:a16="http://schemas.microsoft.com/office/drawing/2014/main" id="{95DB607E-8A93-4D16-9F80-644F346CE9C4}"/>
              </a:ext>
            </a:extLst>
          </p:cNvPr>
          <p:cNvSpPr/>
          <p:nvPr/>
        </p:nvSpPr>
        <p:spPr bwMode="auto">
          <a:xfrm>
            <a:off x="601136" y="1255750"/>
            <a:ext cx="3548567" cy="15800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1754" tIns="107571" rIns="134464" bIns="107571" numCol="1" spcCol="0" rtlCol="0" fromWordArt="0" anchor="ctr" anchorCtr="0" forceAA="0" compatLnSpc="1">
            <a:prstTxWarp prst="textNoShape">
              <a:avLst/>
            </a:prstTxWarp>
            <a:noAutofit/>
          </a:bodyPr>
          <a:lstStyle/>
          <a:p>
            <a:r>
              <a:rPr lang="en-GB" sz="1324">
                <a:solidFill>
                  <a:schemeClr val="tx1"/>
                </a:solidFill>
              </a:rPr>
              <a:t>  Instead of telling people to wait for 6 months for a new feature, we can give it to them in a few weeks…Our 2800 worldwide developers can use the same backlog, user stories and tests whether they’re on Windows or Linux… building for iOS or Android.</a:t>
            </a:r>
            <a:endParaRPr lang="en-US" sz="1324">
              <a:solidFill>
                <a:schemeClr val="tx1"/>
              </a:solidFill>
            </a:endParaRPr>
          </a:p>
        </p:txBody>
      </p:sp>
      <p:sp>
        <p:nvSpPr>
          <p:cNvPr id="16" name="Rectangle 15">
            <a:extLst>
              <a:ext uri="{FF2B5EF4-FFF2-40B4-BE49-F238E27FC236}">
                <a16:creationId xmlns:a16="http://schemas.microsoft.com/office/drawing/2014/main" id="{72553D9A-D574-4D5A-9D98-1F8E50613EE4}"/>
              </a:ext>
            </a:extLst>
          </p:cNvPr>
          <p:cNvSpPr/>
          <p:nvPr/>
        </p:nvSpPr>
        <p:spPr bwMode="auto">
          <a:xfrm>
            <a:off x="601136" y="3396207"/>
            <a:ext cx="3548567" cy="15800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1754" tIns="107571" rIns="134464" bIns="107571" numCol="1" spcCol="0" rtlCol="0" fromWordArt="0" anchor="ctr" anchorCtr="0" forceAA="0" compatLnSpc="1">
            <a:prstTxWarp prst="textNoShape">
              <a:avLst/>
            </a:prstTxWarp>
            <a:noAutofit/>
          </a:bodyPr>
          <a:lstStyle/>
          <a:p>
            <a:r>
              <a:rPr lang="zh-CN" altLang="en-US" sz="1324">
                <a:solidFill>
                  <a:schemeClr val="tx1"/>
                </a:solidFill>
              </a:rPr>
              <a:t>  </a:t>
            </a:r>
            <a:r>
              <a:rPr lang="en-GB" sz="1324">
                <a:solidFill>
                  <a:schemeClr val="tx1"/>
                </a:solidFill>
              </a:rPr>
              <a:t>Microsoft made it really easy to break outside the silos… and tie the DevOps process into the fulfilment of business process. Without the tools that we have today, we would not be successful.</a:t>
            </a:r>
            <a:endParaRPr lang="en-US" sz="1324">
              <a:solidFill>
                <a:schemeClr val="tx1"/>
              </a:solidFill>
            </a:endParaRPr>
          </a:p>
        </p:txBody>
      </p:sp>
      <p:sp>
        <p:nvSpPr>
          <p:cNvPr id="23" name="Rectangle 22">
            <a:extLst>
              <a:ext uri="{FF2B5EF4-FFF2-40B4-BE49-F238E27FC236}">
                <a16:creationId xmlns:a16="http://schemas.microsoft.com/office/drawing/2014/main" id="{BD2B86BD-2921-4A12-8269-141C55B8E89D}"/>
              </a:ext>
              <a:ext uri="{C183D7F6-B498-43B3-948B-1728B52AA6E4}">
                <adec:decorative xmlns:adec="http://schemas.microsoft.com/office/drawing/2017/decorative" val="1"/>
              </a:ext>
            </a:extLst>
          </p:cNvPr>
          <p:cNvSpPr/>
          <p:nvPr/>
        </p:nvSpPr>
        <p:spPr>
          <a:xfrm>
            <a:off x="672321" y="1274495"/>
            <a:ext cx="320645" cy="318677"/>
          </a:xfrm>
          <a:prstGeom prst="rect">
            <a:avLst/>
          </a:prstGeom>
        </p:spPr>
        <p:txBody>
          <a:bodyPr wrap="square">
            <a:spAutoFit/>
          </a:bodyPr>
          <a:lstStyle/>
          <a:p>
            <a:r>
              <a:rPr lang="en-GB" sz="1471">
                <a:solidFill>
                  <a:srgbClr val="949494"/>
                </a:solidFill>
                <a:latin typeface="Rockwell Extra Bold" panose="02060903040505020403" pitchFamily="18" charset="0"/>
              </a:rPr>
              <a:t>“</a:t>
            </a:r>
            <a:endParaRPr lang="en-US" sz="1324">
              <a:solidFill>
                <a:srgbClr val="949494"/>
              </a:solidFill>
            </a:endParaRPr>
          </a:p>
        </p:txBody>
      </p:sp>
      <p:sp>
        <p:nvSpPr>
          <p:cNvPr id="29" name="Rectangle 28">
            <a:extLst>
              <a:ext uri="{FF2B5EF4-FFF2-40B4-BE49-F238E27FC236}">
                <a16:creationId xmlns:a16="http://schemas.microsoft.com/office/drawing/2014/main" id="{724AC5A5-5BEE-4196-B5BA-9C638DCDB3E8}"/>
              </a:ext>
              <a:ext uri="{C183D7F6-B498-43B3-948B-1728B52AA6E4}">
                <adec:decorative xmlns:adec="http://schemas.microsoft.com/office/drawing/2017/decorative" val="1"/>
              </a:ext>
            </a:extLst>
          </p:cNvPr>
          <p:cNvSpPr/>
          <p:nvPr/>
        </p:nvSpPr>
        <p:spPr>
          <a:xfrm>
            <a:off x="682357" y="3592495"/>
            <a:ext cx="349597" cy="318677"/>
          </a:xfrm>
          <a:prstGeom prst="rect">
            <a:avLst/>
          </a:prstGeom>
        </p:spPr>
        <p:txBody>
          <a:bodyPr wrap="square">
            <a:spAutoFit/>
          </a:bodyPr>
          <a:lstStyle/>
          <a:p>
            <a:r>
              <a:rPr lang="en-GB" sz="1471">
                <a:solidFill>
                  <a:srgbClr val="949494"/>
                </a:solidFill>
                <a:latin typeface="Rockwell Extra Bold" panose="02060903040505020403" pitchFamily="18" charset="0"/>
              </a:rPr>
              <a:t>“</a:t>
            </a:r>
            <a:endParaRPr lang="en-US" sz="1324">
              <a:solidFill>
                <a:srgbClr val="949494"/>
              </a:solidFill>
            </a:endParaRPr>
          </a:p>
        </p:txBody>
      </p:sp>
      <p:sp>
        <p:nvSpPr>
          <p:cNvPr id="30" name="Rectangle 29">
            <a:extLst>
              <a:ext uri="{FF2B5EF4-FFF2-40B4-BE49-F238E27FC236}">
                <a16:creationId xmlns:a16="http://schemas.microsoft.com/office/drawing/2014/main" id="{EA1F450B-EA2E-4607-86AE-7832E7AC4082}"/>
              </a:ext>
              <a:ext uri="{C183D7F6-B498-43B3-948B-1728B52AA6E4}">
                <adec:decorative xmlns:adec="http://schemas.microsoft.com/office/drawing/2017/decorative" val="1"/>
              </a:ext>
            </a:extLst>
          </p:cNvPr>
          <p:cNvSpPr/>
          <p:nvPr/>
        </p:nvSpPr>
        <p:spPr>
          <a:xfrm>
            <a:off x="1411195" y="2497269"/>
            <a:ext cx="334826" cy="318677"/>
          </a:xfrm>
          <a:prstGeom prst="rect">
            <a:avLst/>
          </a:prstGeom>
        </p:spPr>
        <p:txBody>
          <a:bodyPr wrap="square">
            <a:spAutoFit/>
          </a:bodyPr>
          <a:lstStyle/>
          <a:p>
            <a:r>
              <a:rPr lang="en-GB" sz="1471">
                <a:solidFill>
                  <a:srgbClr val="949494"/>
                </a:solidFill>
                <a:latin typeface="Rockwell Extra Bold" panose="02060903040505020403" pitchFamily="18" charset="0"/>
              </a:rPr>
              <a:t>”</a:t>
            </a:r>
            <a:endParaRPr lang="en-US" sz="1324">
              <a:solidFill>
                <a:srgbClr val="949494"/>
              </a:solidFill>
            </a:endParaRPr>
          </a:p>
        </p:txBody>
      </p:sp>
      <p:sp>
        <p:nvSpPr>
          <p:cNvPr id="31" name="Rectangle 30">
            <a:extLst>
              <a:ext uri="{FF2B5EF4-FFF2-40B4-BE49-F238E27FC236}">
                <a16:creationId xmlns:a16="http://schemas.microsoft.com/office/drawing/2014/main" id="{284BF9C9-A3C8-4DA9-8637-D0BC84872B52}"/>
              </a:ext>
              <a:ext uri="{C183D7F6-B498-43B3-948B-1728B52AA6E4}">
                <adec:decorative xmlns:adec="http://schemas.microsoft.com/office/drawing/2017/decorative" val="1"/>
              </a:ext>
            </a:extLst>
          </p:cNvPr>
          <p:cNvSpPr/>
          <p:nvPr/>
        </p:nvSpPr>
        <p:spPr>
          <a:xfrm>
            <a:off x="3337841" y="4438229"/>
            <a:ext cx="320645" cy="318677"/>
          </a:xfrm>
          <a:prstGeom prst="rect">
            <a:avLst/>
          </a:prstGeom>
        </p:spPr>
        <p:txBody>
          <a:bodyPr wrap="square">
            <a:spAutoFit/>
          </a:bodyPr>
          <a:lstStyle/>
          <a:p>
            <a:r>
              <a:rPr lang="en-GB" sz="1471">
                <a:solidFill>
                  <a:srgbClr val="949494"/>
                </a:solidFill>
                <a:latin typeface="Rockwell Extra Bold" panose="02060903040505020403" pitchFamily="18" charset="0"/>
              </a:rPr>
              <a:t>”</a:t>
            </a:r>
            <a:endParaRPr lang="en-US" sz="1324">
              <a:solidFill>
                <a:srgbClr val="949494"/>
              </a:solidFill>
            </a:endParaRPr>
          </a:p>
        </p:txBody>
      </p:sp>
      <p:pic>
        <p:nvPicPr>
          <p:cNvPr id="12" name="Picture 11" descr="Accenture">
            <a:extLst>
              <a:ext uri="{FF2B5EF4-FFF2-40B4-BE49-F238E27FC236}">
                <a16:creationId xmlns:a16="http://schemas.microsoft.com/office/drawing/2014/main" id="{7F60612F-CE55-4459-AF0E-AE14EC9AF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4299" y="808038"/>
            <a:ext cx="1246060" cy="341109"/>
          </a:xfrm>
          <a:prstGeom prst="rect">
            <a:avLst/>
          </a:prstGeom>
        </p:spPr>
      </p:pic>
      <p:pic>
        <p:nvPicPr>
          <p:cNvPr id="21" name="Picture 20" descr="Hawaiian Airlines">
            <a:extLst>
              <a:ext uri="{FF2B5EF4-FFF2-40B4-BE49-F238E27FC236}">
                <a16:creationId xmlns:a16="http://schemas.microsoft.com/office/drawing/2014/main" id="{E88BDDCE-697B-4C10-AD77-0893A7EF7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994299" y="2977725"/>
            <a:ext cx="1329945" cy="408856"/>
          </a:xfrm>
          <a:prstGeom prst="rect">
            <a:avLst/>
          </a:prstGeom>
        </p:spPr>
      </p:pic>
      <p:sp>
        <p:nvSpPr>
          <p:cNvPr id="19" name="Rectangle 18">
            <a:extLst>
              <a:ext uri="{FF2B5EF4-FFF2-40B4-BE49-F238E27FC236}">
                <a16:creationId xmlns:a16="http://schemas.microsoft.com/office/drawing/2014/main" id="{DA722DED-1FB1-43CC-9179-F4A2B42B76E2}"/>
              </a:ext>
            </a:extLst>
          </p:cNvPr>
          <p:cNvSpPr/>
          <p:nvPr/>
        </p:nvSpPr>
        <p:spPr bwMode="auto">
          <a:xfrm>
            <a:off x="4994299" y="3396207"/>
            <a:ext cx="3548567" cy="15800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1754" tIns="107571" rIns="134464" bIns="107571" numCol="1" spcCol="0" rtlCol="0" fromWordArt="0" anchor="ctr" anchorCtr="0" forceAA="0" compatLnSpc="1">
            <a:prstTxWarp prst="textNoShape">
              <a:avLst/>
            </a:prstTxWarp>
            <a:noAutofit/>
          </a:bodyPr>
          <a:lstStyle/>
          <a:p>
            <a:r>
              <a:rPr lang="zh-CN" altLang="en-US" sz="1324">
                <a:solidFill>
                  <a:schemeClr val="tx1"/>
                </a:solidFill>
              </a:rPr>
              <a:t>  </a:t>
            </a:r>
            <a:r>
              <a:rPr lang="en-GB" sz="1324">
                <a:solidFill>
                  <a:schemeClr val="tx1"/>
                </a:solidFill>
              </a:rPr>
              <a:t>Branches sync 500 percent faster. Builds are 400 percent faster, with the typically six-hour process reduced to 90 minutes. We (now have) a highly streamlined process that operates with a few button clicks—and one-button deployment.</a:t>
            </a:r>
            <a:endParaRPr lang="en-US" sz="1324">
              <a:solidFill>
                <a:schemeClr val="tx1"/>
              </a:solidFill>
            </a:endParaRPr>
          </a:p>
        </p:txBody>
      </p:sp>
      <p:sp>
        <p:nvSpPr>
          <p:cNvPr id="20" name="Rectangle 19">
            <a:extLst>
              <a:ext uri="{FF2B5EF4-FFF2-40B4-BE49-F238E27FC236}">
                <a16:creationId xmlns:a16="http://schemas.microsoft.com/office/drawing/2014/main" id="{9F751341-6032-48E6-BC30-2F8B891A9F38}"/>
              </a:ext>
            </a:extLst>
          </p:cNvPr>
          <p:cNvSpPr/>
          <p:nvPr/>
        </p:nvSpPr>
        <p:spPr bwMode="auto">
          <a:xfrm>
            <a:off x="4998513" y="1221471"/>
            <a:ext cx="3548567" cy="15800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1754" tIns="107571" rIns="134464" bIns="107571" numCol="1" spcCol="0" rtlCol="0" fromWordArt="0" anchor="ctr" anchorCtr="0" forceAA="0" compatLnSpc="1">
            <a:prstTxWarp prst="textNoShape">
              <a:avLst/>
            </a:prstTxWarp>
            <a:noAutofit/>
          </a:bodyPr>
          <a:lstStyle/>
          <a:p>
            <a:r>
              <a:rPr lang="en-US" sz="1324">
                <a:solidFill>
                  <a:schemeClr val="tx1"/>
                </a:solidFill>
              </a:rPr>
              <a:t>  </a:t>
            </a:r>
            <a:r>
              <a:rPr lang="en-GB" sz="1324">
                <a:solidFill>
                  <a:schemeClr val="tx1"/>
                </a:solidFill>
              </a:rPr>
              <a:t>Speed is gained in moving to the PaaS offering of Azure DevOps. PaaS provides regularly released features and a future-proof capability, eliminating the need for Accenture to maintain infrastructure and go through upgrade cycles.</a:t>
            </a:r>
            <a:endParaRPr lang="en-US" sz="1324">
              <a:solidFill>
                <a:schemeClr val="tx1"/>
              </a:solidFill>
            </a:endParaRPr>
          </a:p>
        </p:txBody>
      </p:sp>
      <p:sp>
        <p:nvSpPr>
          <p:cNvPr id="27" name="Rectangle 26">
            <a:extLst>
              <a:ext uri="{FF2B5EF4-FFF2-40B4-BE49-F238E27FC236}">
                <a16:creationId xmlns:a16="http://schemas.microsoft.com/office/drawing/2014/main" id="{A49B7967-1699-4203-9B90-FEDA2167E768}"/>
              </a:ext>
              <a:ext uri="{C183D7F6-B498-43B3-948B-1728B52AA6E4}">
                <adec:decorative xmlns:adec="http://schemas.microsoft.com/office/drawing/2017/decorative" val="1"/>
              </a:ext>
            </a:extLst>
          </p:cNvPr>
          <p:cNvSpPr/>
          <p:nvPr/>
        </p:nvSpPr>
        <p:spPr>
          <a:xfrm>
            <a:off x="5069526" y="1337071"/>
            <a:ext cx="320645" cy="318677"/>
          </a:xfrm>
          <a:prstGeom prst="rect">
            <a:avLst/>
          </a:prstGeom>
        </p:spPr>
        <p:txBody>
          <a:bodyPr wrap="square">
            <a:spAutoFit/>
          </a:bodyPr>
          <a:lstStyle/>
          <a:p>
            <a:r>
              <a:rPr lang="en-GB" sz="1471">
                <a:solidFill>
                  <a:srgbClr val="949494"/>
                </a:solidFill>
                <a:latin typeface="Rockwell Extra Bold" panose="02060903040505020403" pitchFamily="18" charset="0"/>
              </a:rPr>
              <a:t>“</a:t>
            </a:r>
            <a:endParaRPr lang="en-US" sz="1324">
              <a:solidFill>
                <a:srgbClr val="949494"/>
              </a:solidFill>
            </a:endParaRPr>
          </a:p>
        </p:txBody>
      </p:sp>
      <p:sp>
        <p:nvSpPr>
          <p:cNvPr id="28" name="Rectangle 27">
            <a:extLst>
              <a:ext uri="{FF2B5EF4-FFF2-40B4-BE49-F238E27FC236}">
                <a16:creationId xmlns:a16="http://schemas.microsoft.com/office/drawing/2014/main" id="{61D9120F-493F-4C24-9642-12D91A5A3382}"/>
              </a:ext>
              <a:ext uri="{C183D7F6-B498-43B3-948B-1728B52AA6E4}">
                <adec:decorative xmlns:adec="http://schemas.microsoft.com/office/drawing/2017/decorative" val="1"/>
              </a:ext>
            </a:extLst>
          </p:cNvPr>
          <p:cNvSpPr/>
          <p:nvPr/>
        </p:nvSpPr>
        <p:spPr>
          <a:xfrm>
            <a:off x="5069526" y="3484542"/>
            <a:ext cx="349597" cy="318677"/>
          </a:xfrm>
          <a:prstGeom prst="rect">
            <a:avLst/>
          </a:prstGeom>
        </p:spPr>
        <p:txBody>
          <a:bodyPr wrap="square">
            <a:spAutoFit/>
          </a:bodyPr>
          <a:lstStyle/>
          <a:p>
            <a:r>
              <a:rPr lang="en-GB" sz="1471">
                <a:solidFill>
                  <a:srgbClr val="949494"/>
                </a:solidFill>
                <a:latin typeface="Rockwell Extra Bold" panose="02060903040505020403" pitchFamily="18" charset="0"/>
              </a:rPr>
              <a:t>“</a:t>
            </a:r>
            <a:endParaRPr lang="en-US" sz="1324">
              <a:solidFill>
                <a:srgbClr val="949494"/>
              </a:solidFill>
            </a:endParaRPr>
          </a:p>
        </p:txBody>
      </p:sp>
      <p:sp>
        <p:nvSpPr>
          <p:cNvPr id="32" name="Rectangle 31">
            <a:extLst>
              <a:ext uri="{FF2B5EF4-FFF2-40B4-BE49-F238E27FC236}">
                <a16:creationId xmlns:a16="http://schemas.microsoft.com/office/drawing/2014/main" id="{E6FB4BE4-044E-480B-9328-E21EAB1C8646}"/>
              </a:ext>
              <a:ext uri="{C183D7F6-B498-43B3-948B-1728B52AA6E4}">
                <adec:decorative xmlns:adec="http://schemas.microsoft.com/office/drawing/2017/decorative" val="1"/>
              </a:ext>
            </a:extLst>
          </p:cNvPr>
          <p:cNvSpPr/>
          <p:nvPr/>
        </p:nvSpPr>
        <p:spPr>
          <a:xfrm>
            <a:off x="7872026" y="4534948"/>
            <a:ext cx="320645" cy="318677"/>
          </a:xfrm>
          <a:prstGeom prst="rect">
            <a:avLst/>
          </a:prstGeom>
        </p:spPr>
        <p:txBody>
          <a:bodyPr wrap="square">
            <a:spAutoFit/>
          </a:bodyPr>
          <a:lstStyle/>
          <a:p>
            <a:r>
              <a:rPr lang="en-GB" sz="1471">
                <a:solidFill>
                  <a:srgbClr val="949494"/>
                </a:solidFill>
                <a:latin typeface="Rockwell Extra Bold" panose="02060903040505020403" pitchFamily="18" charset="0"/>
              </a:rPr>
              <a:t>”</a:t>
            </a:r>
            <a:endParaRPr lang="en-US" sz="1324">
              <a:solidFill>
                <a:srgbClr val="949494"/>
              </a:solidFill>
            </a:endParaRPr>
          </a:p>
        </p:txBody>
      </p:sp>
      <p:sp>
        <p:nvSpPr>
          <p:cNvPr id="33" name="Rectangle 32">
            <a:extLst>
              <a:ext uri="{FF2B5EF4-FFF2-40B4-BE49-F238E27FC236}">
                <a16:creationId xmlns:a16="http://schemas.microsoft.com/office/drawing/2014/main" id="{3B5B2285-2CBA-4AC0-8224-A345C588160E}"/>
              </a:ext>
              <a:ext uri="{C183D7F6-B498-43B3-948B-1728B52AA6E4}">
                <adec:decorative xmlns:adec="http://schemas.microsoft.com/office/drawing/2017/decorative" val="1"/>
              </a:ext>
            </a:extLst>
          </p:cNvPr>
          <p:cNvSpPr/>
          <p:nvPr/>
        </p:nvSpPr>
        <p:spPr>
          <a:xfrm>
            <a:off x="7189673" y="2359029"/>
            <a:ext cx="320645" cy="318677"/>
          </a:xfrm>
          <a:prstGeom prst="rect">
            <a:avLst/>
          </a:prstGeom>
        </p:spPr>
        <p:txBody>
          <a:bodyPr wrap="square">
            <a:spAutoFit/>
          </a:bodyPr>
          <a:lstStyle/>
          <a:p>
            <a:r>
              <a:rPr lang="en-GB" sz="1471">
                <a:solidFill>
                  <a:srgbClr val="949494"/>
                </a:solidFill>
                <a:latin typeface="Rockwell Extra Bold" panose="02060903040505020403" pitchFamily="18" charset="0"/>
              </a:rPr>
              <a:t>”</a:t>
            </a:r>
            <a:endParaRPr lang="en-US" sz="1324">
              <a:solidFill>
                <a:srgbClr val="949494"/>
              </a:solidFill>
            </a:endParaRPr>
          </a:p>
        </p:txBody>
      </p:sp>
    </p:spTree>
    <p:extLst>
      <p:ext uri="{BB962C8B-B14F-4D97-AF65-F5344CB8AC3E}">
        <p14:creationId xmlns:p14="http://schemas.microsoft.com/office/powerpoint/2010/main" val="41641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319817" y="263944"/>
            <a:ext cx="8479852" cy="316625"/>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4651413" y="4837056"/>
            <a:ext cx="4170433" cy="211148"/>
          </a:xfrm>
          <a:prstGeom prst="rect">
            <a:avLst/>
          </a:prstGeom>
          <a:noFill/>
        </p:spPr>
        <p:txBody>
          <a:bodyPr wrap="square" rtlCol="0">
            <a:spAutoFit/>
          </a:bodyPr>
          <a:lstStyle/>
          <a:p>
            <a:pPr algn="r"/>
            <a:r>
              <a:rPr lang="en-GB" sz="772" dirty="0">
                <a:solidFill>
                  <a:schemeClr val="accent2"/>
                </a:solidFill>
              </a:rPr>
              <a:t>Data: Internal Microsoft engineering system activity, March 2019</a:t>
            </a:r>
            <a:endParaRPr lang="en-US" sz="772" dirty="0">
              <a:solidFill>
                <a:schemeClr val="accent2"/>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319818" y="1608252"/>
            <a:ext cx="1501045" cy="1501045"/>
          </a:xfrm>
          <a:prstGeom prst="rect">
            <a:avLst/>
          </a:prstGeom>
          <a:solidFill>
            <a:schemeClr val="tx2">
              <a:lumMod val="60000"/>
              <a:lumOff val="40000"/>
            </a:schemeClr>
          </a:solidFill>
        </p:spPr>
        <p:txBody>
          <a:bodyPr wrap="square" lIns="66173" tIns="66173" bIns="66173" rtlCol="0" anchor="b">
            <a:noAutofit/>
          </a:bodyPr>
          <a:lstStyle/>
          <a:p>
            <a:r>
              <a:rPr lang="en-GB" sz="3529" dirty="0">
                <a:solidFill>
                  <a:schemeClr val="bg1"/>
                </a:solidFill>
                <a:latin typeface="+mj-lt"/>
              </a:rPr>
              <a:t>442k</a:t>
            </a:r>
          </a:p>
          <a:p>
            <a:r>
              <a:rPr lang="en-GB" sz="1029"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319817" y="3204110"/>
            <a:ext cx="1501045" cy="1501045"/>
          </a:xfrm>
          <a:prstGeom prst="rect">
            <a:avLst/>
          </a:prstGeom>
          <a:solidFill>
            <a:schemeClr val="accent5">
              <a:lumMod val="50000"/>
            </a:schemeClr>
          </a:solidFill>
        </p:spPr>
        <p:txBody>
          <a:bodyPr wrap="square" lIns="66173" tIns="66173" bIns="66173" rtlCol="0" anchor="b">
            <a:noAutofit/>
          </a:bodyPr>
          <a:lstStyle/>
          <a:p>
            <a:r>
              <a:rPr lang="en-GB" sz="3529">
                <a:solidFill>
                  <a:schemeClr val="bg1"/>
                </a:solidFill>
                <a:latin typeface="+mj-lt"/>
              </a:rPr>
              <a:t>2.4m </a:t>
            </a:r>
            <a:endParaRPr lang="en-GB" sz="1029" dirty="0">
              <a:solidFill>
                <a:schemeClr val="bg1"/>
              </a:solidFill>
              <a:latin typeface="+mj-lt"/>
            </a:endParaRPr>
          </a:p>
          <a:p>
            <a:r>
              <a:rPr lang="en-GB" sz="1029" dirty="0">
                <a:solidFill>
                  <a:schemeClr val="bg1"/>
                </a:solidFill>
              </a:rPr>
              <a:t>Private Git commits per month </a:t>
            </a: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5087271" y="1608253"/>
            <a:ext cx="3734577" cy="3096901"/>
          </a:xfrm>
          <a:prstGeom prst="rect">
            <a:avLst/>
          </a:prstGeom>
          <a:solidFill>
            <a:srgbClr val="0878D3"/>
          </a:solidFill>
        </p:spPr>
        <p:txBody>
          <a:bodyPr wrap="square" lIns="132346" tIns="132346" rIns="132346" bIns="132346" rtlCol="0" anchor="b">
            <a:noAutofit/>
          </a:bodyPr>
          <a:lstStyle/>
          <a:p>
            <a:r>
              <a:rPr lang="en-GB" sz="7059" dirty="0">
                <a:solidFill>
                  <a:schemeClr val="bg1"/>
                </a:solidFill>
                <a:latin typeface="+mj-lt"/>
              </a:rPr>
              <a:t>82,000</a:t>
            </a:r>
          </a:p>
          <a:p>
            <a:r>
              <a:rPr lang="en-GB" sz="1471" dirty="0">
                <a:solidFill>
                  <a:schemeClr val="bg1"/>
                </a:solidFill>
              </a:rPr>
              <a:t>Deployments per day</a:t>
            </a:r>
            <a:endParaRPr lang="en-US" sz="3529"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1908970" y="1607765"/>
            <a:ext cx="1501044" cy="1501044"/>
          </a:xfrm>
          <a:prstGeom prst="rect">
            <a:avLst/>
          </a:prstGeom>
          <a:solidFill>
            <a:schemeClr val="accent4"/>
          </a:solidFill>
        </p:spPr>
        <p:txBody>
          <a:bodyPr wrap="square" lIns="66173" tIns="66173" bIns="66173" rtlCol="0" anchor="b">
            <a:noAutofit/>
          </a:bodyPr>
          <a:lstStyle/>
          <a:p>
            <a:r>
              <a:rPr lang="en-GB" sz="3529" dirty="0">
                <a:solidFill>
                  <a:schemeClr val="bg1"/>
                </a:solidFill>
                <a:latin typeface="+mj-lt"/>
              </a:rPr>
              <a:t>4.6m </a:t>
            </a:r>
            <a:endParaRPr lang="en-GB" sz="1029" dirty="0">
              <a:solidFill>
                <a:schemeClr val="bg1"/>
              </a:solidFill>
              <a:latin typeface="+mj-lt"/>
            </a:endParaRPr>
          </a:p>
          <a:p>
            <a:r>
              <a:rPr lang="en-GB" sz="1029" dirty="0">
                <a:solidFill>
                  <a:schemeClr val="bg1"/>
                </a:solidFill>
              </a:rPr>
              <a:t>Builds per month</a:t>
            </a:r>
          </a:p>
          <a:p>
            <a:r>
              <a:rPr lang="en-GB" sz="1029"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1908970" y="3222167"/>
            <a:ext cx="1482988" cy="1482988"/>
          </a:xfrm>
          <a:prstGeom prst="rect">
            <a:avLst/>
          </a:prstGeom>
          <a:solidFill>
            <a:srgbClr val="00BCF2"/>
          </a:solidFill>
        </p:spPr>
        <p:txBody>
          <a:bodyPr wrap="square" lIns="66173" tIns="66173" bIns="66173" rtlCol="0" anchor="b">
            <a:noAutofit/>
          </a:bodyPr>
          <a:lstStyle/>
          <a:p>
            <a:r>
              <a:rPr lang="en-GB" sz="3529" dirty="0">
                <a:solidFill>
                  <a:schemeClr val="bg1"/>
                </a:solidFill>
                <a:latin typeface="+mj-lt"/>
              </a:rPr>
              <a:t>3.5k</a:t>
            </a:r>
            <a:r>
              <a:rPr lang="en-GB" sz="3529" dirty="0">
                <a:solidFill>
                  <a:schemeClr val="bg1"/>
                </a:solidFill>
              </a:rPr>
              <a:t> </a:t>
            </a:r>
            <a:br>
              <a:rPr lang="en-GB" sz="1029" dirty="0">
                <a:solidFill>
                  <a:schemeClr val="bg1"/>
                </a:solidFill>
              </a:rPr>
            </a:br>
            <a:r>
              <a:rPr lang="en-GB" sz="1029" dirty="0">
                <a:solidFill>
                  <a:schemeClr val="bg1"/>
                </a:solidFill>
              </a:rPr>
              <a:t>Open Source repos </a:t>
            </a:r>
          </a:p>
          <a:p>
            <a:endParaRPr lang="en-US" sz="1029" dirty="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3480065" y="3222167"/>
            <a:ext cx="1519099" cy="1482988"/>
          </a:xfrm>
          <a:prstGeom prst="rect">
            <a:avLst/>
          </a:prstGeom>
          <a:solidFill>
            <a:schemeClr val="tx2"/>
          </a:solidFill>
        </p:spPr>
        <p:txBody>
          <a:bodyPr wrap="square" lIns="66173" tIns="66173" bIns="66173" rtlCol="0" anchor="b">
            <a:noAutofit/>
          </a:bodyPr>
          <a:lstStyle/>
          <a:p>
            <a:r>
              <a:rPr lang="en-GB" sz="3529" dirty="0">
                <a:solidFill>
                  <a:schemeClr val="bg1"/>
                </a:solidFill>
                <a:latin typeface="+mj-lt"/>
              </a:rPr>
              <a:t>12k</a:t>
            </a:r>
          </a:p>
          <a:p>
            <a:r>
              <a:rPr lang="en-GB" sz="1029" dirty="0">
                <a:solidFill>
                  <a:schemeClr val="bg1"/>
                </a:solidFill>
              </a:rPr>
              <a:t>Employees contributing to open source</a:t>
            </a:r>
            <a:endParaRPr lang="en-US" sz="1029" dirty="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3498121" y="1607764"/>
            <a:ext cx="1501043" cy="1501043"/>
          </a:xfrm>
          <a:prstGeom prst="rect">
            <a:avLst/>
          </a:prstGeom>
          <a:solidFill>
            <a:schemeClr val="accent5">
              <a:lumMod val="50000"/>
            </a:schemeClr>
          </a:solidFill>
        </p:spPr>
        <p:txBody>
          <a:bodyPr wrap="square" lIns="66173" tIns="66173" bIns="66173" rtlCol="0" anchor="b">
            <a:noAutofit/>
          </a:bodyPr>
          <a:lstStyle/>
          <a:p>
            <a:r>
              <a:rPr lang="en-GB" sz="3529" dirty="0">
                <a:solidFill>
                  <a:schemeClr val="bg1"/>
                </a:solidFill>
                <a:latin typeface="+mj-lt"/>
              </a:rPr>
              <a:t>28k</a:t>
            </a:r>
          </a:p>
          <a:p>
            <a:r>
              <a:rPr lang="en-GB" sz="1029" dirty="0">
                <a:solidFill>
                  <a:schemeClr val="bg1"/>
                </a:solidFill>
              </a:rPr>
              <a:t>Work items </a:t>
            </a:r>
            <a:br>
              <a:rPr lang="en-GB" sz="1029" dirty="0">
                <a:solidFill>
                  <a:schemeClr val="bg1"/>
                </a:solidFill>
              </a:rPr>
            </a:br>
            <a:r>
              <a:rPr lang="en-GB" sz="1029" dirty="0">
                <a:solidFill>
                  <a:schemeClr val="bg1"/>
                </a:solidFill>
              </a:rPr>
              <a:t>created per day</a:t>
            </a:r>
            <a:endParaRPr lang="en-US" sz="2647" dirty="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319817" y="600480"/>
            <a:ext cx="8502029" cy="318677"/>
          </a:xfrm>
          <a:prstGeom prst="rect">
            <a:avLst/>
          </a:prstGeom>
        </p:spPr>
        <p:txBody>
          <a:bodyPr wrap="square" lIns="0" rIns="0">
            <a:spAutoFit/>
          </a:bodyPr>
          <a:lstStyle/>
          <a:p>
            <a:r>
              <a:rPr lang="en-US" sz="1471" kern="0" dirty="0">
                <a:cs typeface="Segoe UI Semilight" panose="020B0402040204020203" pitchFamily="34" charset="0"/>
              </a:rPr>
              <a:t>Azure DevOps is the toolchain of choice for Microsoft engineering with over 100,000 internal users</a:t>
            </a:r>
            <a:endParaRPr lang="en-US" sz="1471"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319817" y="1089161"/>
            <a:ext cx="4125122" cy="315028"/>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2" y="6390135"/>
              <a:ext cx="5028563" cy="3078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1471" b="1">
                  <a:solidFill>
                    <a:schemeClr val="tx2"/>
                  </a:solidFill>
                  <a:latin typeface="Segoe UI Semibold" panose="020B0702040204020203" pitchFamily="34" charset="0"/>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fontAlgn="base">
                <a:spcBef>
                  <a:spcPct val="0"/>
                </a:spcBef>
                <a:spcAft>
                  <a:spcPct val="0"/>
                </a:spcAft>
                <a:defRPr/>
              </a:pPr>
              <a:r>
                <a:rPr lang="en-US" sz="1471"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471" kern="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4999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3"/>
          <a:stretch>
            <a:fillRect/>
          </a:stretch>
        </p:blipFill>
        <p:spPr>
          <a:xfrm>
            <a:off x="2633" y="365"/>
            <a:ext cx="9138735" cy="5142770"/>
          </a:xfrm>
          <a:prstGeom prst="rect">
            <a:avLst/>
          </a:prstGeom>
        </p:spPr>
      </p:pic>
    </p:spTree>
    <p:extLst>
      <p:ext uri="{BB962C8B-B14F-4D97-AF65-F5344CB8AC3E}">
        <p14:creationId xmlns:p14="http://schemas.microsoft.com/office/powerpoint/2010/main" val="192356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01620" y="4748514"/>
            <a:ext cx="1105926" cy="25543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5143500"/>
          </a:xfrm>
          <a:custGeom>
            <a:avLst/>
            <a:gdLst/>
            <a:ahLst/>
            <a:cxnLst/>
            <a:rect l="l" t="t" r="r" b="b"/>
            <a:pathLst>
              <a:path w="9144000" h="5143500">
                <a:moveTo>
                  <a:pt x="7477197" y="5143499"/>
                </a:moveTo>
                <a:lnTo>
                  <a:pt x="0" y="5143499"/>
                </a:lnTo>
                <a:lnTo>
                  <a:pt x="0" y="1666802"/>
                </a:lnTo>
                <a:lnTo>
                  <a:pt x="1666802" y="0"/>
                </a:lnTo>
                <a:lnTo>
                  <a:pt x="9143999" y="0"/>
                </a:lnTo>
                <a:lnTo>
                  <a:pt x="9143999" y="3476697"/>
                </a:lnTo>
                <a:lnTo>
                  <a:pt x="7477197" y="5143499"/>
                </a:lnTo>
                <a:close/>
              </a:path>
            </a:pathLst>
          </a:custGeom>
          <a:solidFill>
            <a:srgbClr val="C74A34"/>
          </a:solidFill>
        </p:spPr>
        <p:txBody>
          <a:bodyPr wrap="square" lIns="0" tIns="0" rIns="0" bIns="0" rtlCol="0"/>
          <a:lstStyle/>
          <a:p>
            <a:endParaRPr/>
          </a:p>
        </p:txBody>
      </p:sp>
      <p:sp>
        <p:nvSpPr>
          <p:cNvPr id="4" name="object 4"/>
          <p:cNvSpPr txBox="1">
            <a:spLocks noGrp="1"/>
          </p:cNvSpPr>
          <p:nvPr>
            <p:ph type="title"/>
          </p:nvPr>
        </p:nvSpPr>
        <p:spPr>
          <a:xfrm>
            <a:off x="887376" y="970688"/>
            <a:ext cx="2305050" cy="574040"/>
          </a:xfrm>
          <a:prstGeom prst="rect">
            <a:avLst/>
          </a:prstGeom>
        </p:spPr>
        <p:txBody>
          <a:bodyPr vert="horz" wrap="square" lIns="0" tIns="12700" rIns="0" bIns="0" rtlCol="0">
            <a:spAutoFit/>
          </a:bodyPr>
          <a:lstStyle/>
          <a:p>
            <a:pPr marL="12700">
              <a:lnSpc>
                <a:spcPct val="100000"/>
              </a:lnSpc>
              <a:spcBef>
                <a:spcPts val="100"/>
              </a:spcBef>
            </a:pPr>
            <a:r>
              <a:rPr lang="en-US" b="0" spc="-5" dirty="0">
                <a:solidFill>
                  <a:srgbClr val="FFFFFF"/>
                </a:solidFill>
                <a:latin typeface="Lucida Sans"/>
                <a:cs typeface="Lucida Sans"/>
              </a:rPr>
              <a:t>Agenda</a:t>
            </a:r>
            <a:endParaRPr b="0" spc="-5" dirty="0">
              <a:solidFill>
                <a:srgbClr val="FFFFFF"/>
              </a:solidFill>
              <a:latin typeface="Lucida Sans"/>
              <a:cs typeface="Lucida Sans"/>
            </a:endParaRPr>
          </a:p>
        </p:txBody>
      </p:sp>
      <p:sp>
        <p:nvSpPr>
          <p:cNvPr id="5" name="object 5"/>
          <p:cNvSpPr txBox="1"/>
          <p:nvPr/>
        </p:nvSpPr>
        <p:spPr>
          <a:xfrm>
            <a:off x="925822" y="1963473"/>
            <a:ext cx="7760978" cy="961802"/>
          </a:xfrm>
          <a:prstGeom prst="rect">
            <a:avLst/>
          </a:prstGeom>
        </p:spPr>
        <p:txBody>
          <a:bodyPr vert="horz" wrap="square" lIns="0" tIns="12700" rIns="0" bIns="0" rtlCol="0">
            <a:spAutoFit/>
          </a:bodyPr>
          <a:lstStyle/>
          <a:p>
            <a:pPr marL="338455" indent="-326390">
              <a:lnSpc>
                <a:spcPts val="2385"/>
              </a:lnSpc>
              <a:spcBef>
                <a:spcPts val="100"/>
              </a:spcBef>
              <a:buFont typeface="Arial"/>
              <a:buChar char="●"/>
              <a:tabLst>
                <a:tab pos="338455" algn="l"/>
                <a:tab pos="339090" algn="l"/>
              </a:tabLst>
            </a:pPr>
            <a:r>
              <a:rPr lang="en-US" sz="2100" dirty="0">
                <a:solidFill>
                  <a:srgbClr val="FFFFFF"/>
                </a:solidFill>
                <a:latin typeface="Lucida Sans"/>
                <a:cs typeface="Lucida Sans"/>
              </a:rPr>
              <a:t>Introduction to Azure DevOps environment </a:t>
            </a:r>
          </a:p>
          <a:p>
            <a:pPr marL="338455" indent="-326390">
              <a:lnSpc>
                <a:spcPts val="2385"/>
              </a:lnSpc>
              <a:spcBef>
                <a:spcPts val="100"/>
              </a:spcBef>
              <a:buFont typeface="Arial"/>
              <a:buChar char="●"/>
              <a:tabLst>
                <a:tab pos="338455" algn="l"/>
                <a:tab pos="339090" algn="l"/>
              </a:tabLst>
            </a:pPr>
            <a:r>
              <a:rPr lang="en-US" sz="2100" dirty="0">
                <a:solidFill>
                  <a:srgbClr val="FFFFFF"/>
                </a:solidFill>
                <a:latin typeface="Lucida Sans"/>
                <a:cs typeface="Lucida Sans"/>
              </a:rPr>
              <a:t>Overview of the different components</a:t>
            </a:r>
          </a:p>
          <a:p>
            <a:pPr marL="338455" indent="-326390">
              <a:lnSpc>
                <a:spcPts val="2385"/>
              </a:lnSpc>
              <a:spcBef>
                <a:spcPts val="100"/>
              </a:spcBef>
              <a:buFont typeface="Arial"/>
              <a:buChar char="●"/>
              <a:tabLst>
                <a:tab pos="338455" algn="l"/>
                <a:tab pos="339090" algn="l"/>
              </a:tabLst>
            </a:pPr>
            <a:r>
              <a:rPr lang="en-US" sz="2100" dirty="0">
                <a:solidFill>
                  <a:srgbClr val="FFFFFF"/>
                </a:solidFill>
                <a:latin typeface="Lucida Sans"/>
                <a:cs typeface="Lucida Sans"/>
              </a:rPr>
              <a:t>Present how a </a:t>
            </a:r>
            <a:r>
              <a:rPr lang="en-US" sz="2100" dirty="0" err="1">
                <a:solidFill>
                  <a:srgbClr val="FFFFFF"/>
                </a:solidFill>
                <a:latin typeface="Lucida Sans"/>
                <a:cs typeface="Lucida Sans"/>
              </a:rPr>
              <a:t>realy</a:t>
            </a:r>
            <a:r>
              <a:rPr lang="en-US" sz="2100" dirty="0">
                <a:solidFill>
                  <a:srgbClr val="FFFFFF"/>
                </a:solidFill>
                <a:latin typeface="Lucida Sans"/>
                <a:cs typeface="Lucida Sans"/>
              </a:rPr>
              <a:t> software project looks like</a:t>
            </a:r>
          </a:p>
        </p:txBody>
      </p:sp>
    </p:spTree>
    <p:extLst>
      <p:ext uri="{BB962C8B-B14F-4D97-AF65-F5344CB8AC3E}">
        <p14:creationId xmlns:p14="http://schemas.microsoft.com/office/powerpoint/2010/main" val="3328979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344-4176-44B3-A2E0-FF4F2D7070F1}"/>
              </a:ext>
            </a:extLst>
          </p:cNvPr>
          <p:cNvSpPr>
            <a:spLocks noGrp="1"/>
          </p:cNvSpPr>
          <p:nvPr>
            <p:ph type="title"/>
          </p:nvPr>
        </p:nvSpPr>
        <p:spPr>
          <a:xfrm>
            <a:off x="335406" y="122950"/>
            <a:ext cx="8458199" cy="445707"/>
          </a:xfrm>
        </p:spPr>
        <p:txBody>
          <a:bodyPr>
            <a:normAutofit fontScale="90000"/>
          </a:bodyPr>
          <a:lstStyle/>
          <a:p>
            <a:r>
              <a:rPr lang="en-GB"/>
              <a:t>Global Reach</a:t>
            </a:r>
            <a:endParaRPr lang="en-US"/>
          </a:p>
        </p:txBody>
      </p:sp>
      <p:sp>
        <p:nvSpPr>
          <p:cNvPr id="668" name="Subtitle 667">
            <a:extLst>
              <a:ext uri="{FF2B5EF4-FFF2-40B4-BE49-F238E27FC236}">
                <a16:creationId xmlns:a16="http://schemas.microsoft.com/office/drawing/2014/main" id="{6694C50B-A20D-4766-B3A6-FDF0FC4EA1BA}"/>
              </a:ext>
            </a:extLst>
          </p:cNvPr>
          <p:cNvSpPr>
            <a:spLocks noGrp="1"/>
          </p:cNvSpPr>
          <p:nvPr>
            <p:ph type="subTitle" idx="27"/>
          </p:nvPr>
        </p:nvSpPr>
        <p:spPr>
          <a:xfrm>
            <a:off x="342900" y="620218"/>
            <a:ext cx="8458200" cy="276976"/>
          </a:xfrm>
        </p:spPr>
        <p:txBody>
          <a:bodyPr/>
          <a:lstStyle/>
          <a:p>
            <a:r>
              <a:rPr lang="en-GB"/>
              <a:t>Azure DevOps has more global regions than any other cloud provider</a:t>
            </a:r>
          </a:p>
        </p:txBody>
      </p:sp>
      <p:grpSp>
        <p:nvGrpSpPr>
          <p:cNvPr id="4" name="Group 3">
            <a:extLst>
              <a:ext uri="{FF2B5EF4-FFF2-40B4-BE49-F238E27FC236}">
                <a16:creationId xmlns:a16="http://schemas.microsoft.com/office/drawing/2014/main" id="{EEF21851-2F7D-4176-BF14-9E6FCA827D5F}"/>
              </a:ext>
            </a:extLst>
          </p:cNvPr>
          <p:cNvGrpSpPr/>
          <p:nvPr/>
        </p:nvGrpSpPr>
        <p:grpSpPr>
          <a:xfrm>
            <a:off x="498963" y="1107231"/>
            <a:ext cx="8307620" cy="3809749"/>
            <a:chOff x="92753" y="2251737"/>
            <a:chExt cx="5192722" cy="2445396"/>
          </a:xfrm>
          <a:solidFill>
            <a:schemeClr val="bg1">
              <a:lumMod val="85000"/>
            </a:schemeClr>
          </a:solidFill>
        </p:grpSpPr>
        <p:grpSp>
          <p:nvGrpSpPr>
            <p:cNvPr id="5" name="Group 4">
              <a:extLst>
                <a:ext uri="{FF2B5EF4-FFF2-40B4-BE49-F238E27FC236}">
                  <a16:creationId xmlns:a16="http://schemas.microsoft.com/office/drawing/2014/main" id="{0F4FB4DA-A2AE-429E-80CE-A5C1FCD1C983}"/>
                </a:ext>
              </a:extLst>
            </p:cNvPr>
            <p:cNvGrpSpPr/>
            <p:nvPr/>
          </p:nvGrpSpPr>
          <p:grpSpPr>
            <a:xfrm>
              <a:off x="92753" y="2251737"/>
              <a:ext cx="5192722" cy="2445396"/>
              <a:chOff x="-44700" y="201454"/>
              <a:chExt cx="9073432" cy="4272859"/>
            </a:xfrm>
            <a:grpFill/>
          </p:grpSpPr>
          <p:sp>
            <p:nvSpPr>
              <p:cNvPr id="7" name="Panama">
                <a:extLst>
                  <a:ext uri="{FF2B5EF4-FFF2-40B4-BE49-F238E27FC236}">
                    <a16:creationId xmlns:a16="http://schemas.microsoft.com/office/drawing/2014/main" id="{2D433B20-DF54-4BF0-AD77-34E47DD5A4FE}"/>
                  </a:ext>
                </a:extLst>
              </p:cNvPr>
              <p:cNvSpPr>
                <a:spLocks/>
              </p:cNvSpPr>
              <p:nvPr/>
            </p:nvSpPr>
            <p:spPr bwMode="auto">
              <a:xfrm>
                <a:off x="1506387" y="2259188"/>
                <a:ext cx="175540" cy="90353"/>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 name="Uruguay">
                <a:extLst>
                  <a:ext uri="{FF2B5EF4-FFF2-40B4-BE49-F238E27FC236}">
                    <a16:creationId xmlns:a16="http://schemas.microsoft.com/office/drawing/2014/main" id="{8297A32D-5F01-43EB-81A8-D6027D2301B4}"/>
                  </a:ext>
                </a:extLst>
              </p:cNvPr>
              <p:cNvSpPr>
                <a:spLocks/>
              </p:cNvSpPr>
              <p:nvPr/>
            </p:nvSpPr>
            <p:spPr bwMode="auto">
              <a:xfrm>
                <a:off x="2366824" y="3693191"/>
                <a:ext cx="152519" cy="166135"/>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 name="Paraguay">
                <a:extLst>
                  <a:ext uri="{FF2B5EF4-FFF2-40B4-BE49-F238E27FC236}">
                    <a16:creationId xmlns:a16="http://schemas.microsoft.com/office/drawing/2014/main" id="{B535A375-8D4F-4FF0-9F1D-08C0D4D517A5}"/>
                  </a:ext>
                </a:extLst>
              </p:cNvPr>
              <p:cNvSpPr>
                <a:spLocks/>
              </p:cNvSpPr>
              <p:nvPr/>
            </p:nvSpPr>
            <p:spPr bwMode="auto">
              <a:xfrm>
                <a:off x="2174017" y="3311372"/>
                <a:ext cx="261872" cy="30895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 name="Bolivia">
                <a:extLst>
                  <a:ext uri="{FF2B5EF4-FFF2-40B4-BE49-F238E27FC236}">
                    <a16:creationId xmlns:a16="http://schemas.microsoft.com/office/drawing/2014/main" id="{26F62DD6-1857-4B95-A304-5E59232686ED}"/>
                  </a:ext>
                </a:extLst>
              </p:cNvPr>
              <p:cNvSpPr>
                <a:spLocks/>
              </p:cNvSpPr>
              <p:nvPr/>
            </p:nvSpPr>
            <p:spPr bwMode="auto">
              <a:xfrm>
                <a:off x="1915024" y="2996590"/>
                <a:ext cx="397125" cy="472170"/>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 name="Freeform 18">
                <a:extLst>
                  <a:ext uri="{FF2B5EF4-FFF2-40B4-BE49-F238E27FC236}">
                    <a16:creationId xmlns:a16="http://schemas.microsoft.com/office/drawing/2014/main" id="{568653ED-1CD2-4ABD-8B23-9ACA4B4ACCF4}"/>
                  </a:ext>
                </a:extLst>
              </p:cNvPr>
              <p:cNvSpPr>
                <a:spLocks/>
              </p:cNvSpPr>
              <p:nvPr/>
            </p:nvSpPr>
            <p:spPr bwMode="auto">
              <a:xfrm>
                <a:off x="1566820" y="2582712"/>
                <a:ext cx="164029" cy="206940"/>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 name="Freeform 20">
                <a:extLst>
                  <a:ext uri="{FF2B5EF4-FFF2-40B4-BE49-F238E27FC236}">
                    <a16:creationId xmlns:a16="http://schemas.microsoft.com/office/drawing/2014/main" id="{B60A1C4E-67B2-44DA-98B0-62253264C064}"/>
                  </a:ext>
                </a:extLst>
              </p:cNvPr>
              <p:cNvSpPr>
                <a:spLocks/>
              </p:cNvSpPr>
              <p:nvPr/>
            </p:nvSpPr>
            <p:spPr bwMode="auto">
              <a:xfrm>
                <a:off x="2257471" y="2393262"/>
                <a:ext cx="132374" cy="160305"/>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 name="Freeform 21">
                <a:extLst>
                  <a:ext uri="{FF2B5EF4-FFF2-40B4-BE49-F238E27FC236}">
                    <a16:creationId xmlns:a16="http://schemas.microsoft.com/office/drawing/2014/main" id="{C53E8B71-287C-4A7D-94B9-E99EB3105E73}"/>
                  </a:ext>
                </a:extLst>
              </p:cNvPr>
              <p:cNvSpPr>
                <a:spLocks/>
              </p:cNvSpPr>
              <p:nvPr/>
            </p:nvSpPr>
            <p:spPr bwMode="auto">
              <a:xfrm>
                <a:off x="2162506" y="2305822"/>
                <a:ext cx="141008" cy="271062"/>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 name="Haiti">
                <a:extLst>
                  <a:ext uri="{FF2B5EF4-FFF2-40B4-BE49-F238E27FC236}">
                    <a16:creationId xmlns:a16="http://schemas.microsoft.com/office/drawing/2014/main" id="{38C7A1D9-11BD-4A3D-814D-D59374BA3F53}"/>
                  </a:ext>
                </a:extLst>
              </p:cNvPr>
              <p:cNvSpPr>
                <a:spLocks/>
              </p:cNvSpPr>
              <p:nvPr/>
            </p:nvSpPr>
            <p:spPr bwMode="auto">
              <a:xfrm>
                <a:off x="1805669" y="1874455"/>
                <a:ext cx="83454" cy="64120"/>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 name="Honduras">
                <a:extLst>
                  <a:ext uri="{FF2B5EF4-FFF2-40B4-BE49-F238E27FC236}">
                    <a16:creationId xmlns:a16="http://schemas.microsoft.com/office/drawing/2014/main" id="{34F753C5-8978-438D-9891-FCEC09544214}"/>
                  </a:ext>
                </a:extLst>
              </p:cNvPr>
              <p:cNvSpPr>
                <a:spLocks/>
              </p:cNvSpPr>
              <p:nvPr/>
            </p:nvSpPr>
            <p:spPr bwMode="auto">
              <a:xfrm>
                <a:off x="1327970" y="2023103"/>
                <a:ext cx="195684" cy="110757"/>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 name="Freeform 27">
                <a:extLst>
                  <a:ext uri="{FF2B5EF4-FFF2-40B4-BE49-F238E27FC236}">
                    <a16:creationId xmlns:a16="http://schemas.microsoft.com/office/drawing/2014/main" id="{BCA6B2E1-02D6-4469-9545-B7F0BC2137D2}"/>
                  </a:ext>
                </a:extLst>
              </p:cNvPr>
              <p:cNvSpPr>
                <a:spLocks/>
              </p:cNvSpPr>
              <p:nvPr/>
            </p:nvSpPr>
            <p:spPr bwMode="auto">
              <a:xfrm>
                <a:off x="1302071" y="2087223"/>
                <a:ext cx="74820" cy="40805"/>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 name="Nicaragua">
                <a:extLst>
                  <a:ext uri="{FF2B5EF4-FFF2-40B4-BE49-F238E27FC236}">
                    <a16:creationId xmlns:a16="http://schemas.microsoft.com/office/drawing/2014/main" id="{1A6D93F6-4D19-4953-AADF-BF52BC5BB3B1}"/>
                  </a:ext>
                </a:extLst>
              </p:cNvPr>
              <p:cNvSpPr>
                <a:spLocks/>
              </p:cNvSpPr>
              <p:nvPr/>
            </p:nvSpPr>
            <p:spPr bwMode="auto">
              <a:xfrm>
                <a:off x="1382646" y="2055163"/>
                <a:ext cx="141008" cy="166135"/>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8" name="Guatemala">
                <a:extLst>
                  <a:ext uri="{FF2B5EF4-FFF2-40B4-BE49-F238E27FC236}">
                    <a16:creationId xmlns:a16="http://schemas.microsoft.com/office/drawing/2014/main" id="{CB23FEF9-BBF0-47FA-A395-86E35FB1F1F6}"/>
                  </a:ext>
                </a:extLst>
              </p:cNvPr>
              <p:cNvSpPr>
                <a:spLocks/>
              </p:cNvSpPr>
              <p:nvPr/>
            </p:nvSpPr>
            <p:spPr bwMode="auto">
              <a:xfrm>
                <a:off x="1250270" y="1958982"/>
                <a:ext cx="120864" cy="151560"/>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9" name="Freeform 30">
                <a:extLst>
                  <a:ext uri="{FF2B5EF4-FFF2-40B4-BE49-F238E27FC236}">
                    <a16:creationId xmlns:a16="http://schemas.microsoft.com/office/drawing/2014/main" id="{63C1A461-EC89-4F98-A469-1BA87B16197D}"/>
                  </a:ext>
                </a:extLst>
              </p:cNvPr>
              <p:cNvSpPr>
                <a:spLocks/>
              </p:cNvSpPr>
              <p:nvPr/>
            </p:nvSpPr>
            <p:spPr bwMode="auto">
              <a:xfrm>
                <a:off x="1874735" y="1871542"/>
                <a:ext cx="115109" cy="81610"/>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0" name="Jamaica">
                <a:extLst>
                  <a:ext uri="{FF2B5EF4-FFF2-40B4-BE49-F238E27FC236}">
                    <a16:creationId xmlns:a16="http://schemas.microsoft.com/office/drawing/2014/main" id="{32692AB2-73A7-4270-B716-728820F27AEB}"/>
                  </a:ext>
                </a:extLst>
              </p:cNvPr>
              <p:cNvSpPr>
                <a:spLocks/>
              </p:cNvSpPr>
              <p:nvPr/>
            </p:nvSpPr>
            <p:spPr bwMode="auto">
              <a:xfrm>
                <a:off x="1679051" y="1924005"/>
                <a:ext cx="71943" cy="32060"/>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1" name="belize">
                <a:extLst>
                  <a:ext uri="{FF2B5EF4-FFF2-40B4-BE49-F238E27FC236}">
                    <a16:creationId xmlns:a16="http://schemas.microsoft.com/office/drawing/2014/main" id="{19C1CF72-903E-451C-A196-BDC3B1809D9F}"/>
                  </a:ext>
                </a:extLst>
              </p:cNvPr>
              <p:cNvSpPr>
                <a:spLocks/>
              </p:cNvSpPr>
              <p:nvPr/>
            </p:nvSpPr>
            <p:spPr bwMode="auto">
              <a:xfrm>
                <a:off x="1345236" y="1938578"/>
                <a:ext cx="48922" cy="84523"/>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2" name="Freeform 466">
                <a:extLst>
                  <a:ext uri="{FF2B5EF4-FFF2-40B4-BE49-F238E27FC236}">
                    <a16:creationId xmlns:a16="http://schemas.microsoft.com/office/drawing/2014/main" id="{1012AB8A-EE49-49DA-8FB1-82227FDDAED3}"/>
                  </a:ext>
                </a:extLst>
              </p:cNvPr>
              <p:cNvSpPr>
                <a:spLocks/>
              </p:cNvSpPr>
              <p:nvPr/>
            </p:nvSpPr>
            <p:spPr bwMode="auto">
              <a:xfrm>
                <a:off x="4913601" y="2702214"/>
                <a:ext cx="60433" cy="87440"/>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3" name="Freeform 467">
                <a:extLst>
                  <a:ext uri="{FF2B5EF4-FFF2-40B4-BE49-F238E27FC236}">
                    <a16:creationId xmlns:a16="http://schemas.microsoft.com/office/drawing/2014/main" id="{3B0017B0-044A-48E9-A7DD-7FE6CAFC3EDF}"/>
                  </a:ext>
                </a:extLst>
              </p:cNvPr>
              <p:cNvSpPr>
                <a:spLocks/>
              </p:cNvSpPr>
              <p:nvPr/>
            </p:nvSpPr>
            <p:spPr bwMode="auto">
              <a:xfrm>
                <a:off x="4933745" y="2457382"/>
                <a:ext cx="164029" cy="195280"/>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4" name="Freeform 468">
                <a:extLst>
                  <a:ext uri="{FF2B5EF4-FFF2-40B4-BE49-F238E27FC236}">
                    <a16:creationId xmlns:a16="http://schemas.microsoft.com/office/drawing/2014/main" id="{9DA54C56-BBF9-4432-AF10-3EA7B97C4033}"/>
                  </a:ext>
                </a:extLst>
              </p:cNvPr>
              <p:cNvSpPr>
                <a:spLocks/>
              </p:cNvSpPr>
              <p:nvPr/>
            </p:nvSpPr>
            <p:spPr bwMode="auto">
              <a:xfrm>
                <a:off x="4378347" y="2777994"/>
                <a:ext cx="40289" cy="61208"/>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5" name="Freeform 469">
                <a:extLst>
                  <a:ext uri="{FF2B5EF4-FFF2-40B4-BE49-F238E27FC236}">
                    <a16:creationId xmlns:a16="http://schemas.microsoft.com/office/drawing/2014/main" id="{54EC3F0A-962D-4082-BFDE-74E5CE7BB4E8}"/>
                  </a:ext>
                </a:extLst>
              </p:cNvPr>
              <p:cNvSpPr>
                <a:spLocks/>
              </p:cNvSpPr>
              <p:nvPr/>
            </p:nvSpPr>
            <p:spPr bwMode="auto">
              <a:xfrm>
                <a:off x="4303527" y="2533164"/>
                <a:ext cx="66188" cy="43720"/>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6" name="Freeform 470">
                <a:extLst>
                  <a:ext uri="{FF2B5EF4-FFF2-40B4-BE49-F238E27FC236}">
                    <a16:creationId xmlns:a16="http://schemas.microsoft.com/office/drawing/2014/main" id="{A7EEDAB2-7F29-4779-B2B9-4FE055CA519B}"/>
                  </a:ext>
                </a:extLst>
              </p:cNvPr>
              <p:cNvSpPr>
                <a:spLocks/>
              </p:cNvSpPr>
              <p:nvPr/>
            </p:nvSpPr>
            <p:spPr bwMode="auto">
              <a:xfrm>
                <a:off x="4286259" y="2527334"/>
                <a:ext cx="187050" cy="230257"/>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7" name="Freeform 471">
                <a:extLst>
                  <a:ext uri="{FF2B5EF4-FFF2-40B4-BE49-F238E27FC236}">
                    <a16:creationId xmlns:a16="http://schemas.microsoft.com/office/drawing/2014/main" id="{CC9E48E6-62B5-4911-A1FB-145AEBFA7969}"/>
                  </a:ext>
                </a:extLst>
              </p:cNvPr>
              <p:cNvSpPr>
                <a:spLocks/>
              </p:cNvSpPr>
              <p:nvPr/>
            </p:nvSpPr>
            <p:spPr bwMode="auto">
              <a:xfrm>
                <a:off x="4280504" y="2139688"/>
                <a:ext cx="235972" cy="405134"/>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8" name="Freeform 473">
                <a:extLst>
                  <a:ext uri="{FF2B5EF4-FFF2-40B4-BE49-F238E27FC236}">
                    <a16:creationId xmlns:a16="http://schemas.microsoft.com/office/drawing/2014/main" id="{6EE69612-7DE2-4288-89FF-1D02B8CA6844}"/>
                  </a:ext>
                </a:extLst>
              </p:cNvPr>
              <p:cNvSpPr>
                <a:spLocks/>
              </p:cNvSpPr>
              <p:nvPr/>
            </p:nvSpPr>
            <p:spPr bwMode="auto">
              <a:xfrm>
                <a:off x="4355324" y="2471957"/>
                <a:ext cx="238849" cy="326438"/>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9" name="Freeform 474">
                <a:extLst>
                  <a:ext uri="{FF2B5EF4-FFF2-40B4-BE49-F238E27FC236}">
                    <a16:creationId xmlns:a16="http://schemas.microsoft.com/office/drawing/2014/main" id="{05A96632-BBB9-4398-A360-0659ABDEAA97}"/>
                  </a:ext>
                </a:extLst>
              </p:cNvPr>
              <p:cNvSpPr>
                <a:spLocks/>
              </p:cNvSpPr>
              <p:nvPr/>
            </p:nvSpPr>
            <p:spPr bwMode="auto">
              <a:xfrm>
                <a:off x="5011444" y="2979104"/>
                <a:ext cx="100720" cy="276890"/>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0" name="Freeform 475">
                <a:extLst>
                  <a:ext uri="{FF2B5EF4-FFF2-40B4-BE49-F238E27FC236}">
                    <a16:creationId xmlns:a16="http://schemas.microsoft.com/office/drawing/2014/main" id="{025B84CC-2CF2-410F-92C5-7A37B2E0CFB3}"/>
                  </a:ext>
                </a:extLst>
              </p:cNvPr>
              <p:cNvSpPr>
                <a:spLocks/>
              </p:cNvSpPr>
              <p:nvPr/>
            </p:nvSpPr>
            <p:spPr bwMode="auto">
              <a:xfrm>
                <a:off x="4775471" y="3203532"/>
                <a:ext cx="241728" cy="250658"/>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1" name="Freeform 476">
                <a:extLst>
                  <a:ext uri="{FF2B5EF4-FFF2-40B4-BE49-F238E27FC236}">
                    <a16:creationId xmlns:a16="http://schemas.microsoft.com/office/drawing/2014/main" id="{77716269-D17B-4ECA-A7CF-6C9C1A5B400C}"/>
                  </a:ext>
                </a:extLst>
              </p:cNvPr>
              <p:cNvSpPr>
                <a:spLocks/>
              </p:cNvSpPr>
              <p:nvPr/>
            </p:nvSpPr>
            <p:spPr bwMode="auto">
              <a:xfrm>
                <a:off x="4605687" y="3282226"/>
                <a:ext cx="290648" cy="326438"/>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2" name="Freeform 477">
                <a:extLst>
                  <a:ext uri="{FF2B5EF4-FFF2-40B4-BE49-F238E27FC236}">
                    <a16:creationId xmlns:a16="http://schemas.microsoft.com/office/drawing/2014/main" id="{89DD1D1E-34CB-46E2-86F1-9112CE3866C4}"/>
                  </a:ext>
                </a:extLst>
              </p:cNvPr>
              <p:cNvSpPr>
                <a:spLocks/>
              </p:cNvSpPr>
              <p:nvPr/>
            </p:nvSpPr>
            <p:spPr bwMode="auto">
              <a:xfrm>
                <a:off x="4375468" y="3255994"/>
                <a:ext cx="400003" cy="419709"/>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3" name="Freeform 478">
                <a:extLst>
                  <a:ext uri="{FF2B5EF4-FFF2-40B4-BE49-F238E27FC236}">
                    <a16:creationId xmlns:a16="http://schemas.microsoft.com/office/drawing/2014/main" id="{0F2F51C0-C6B0-4658-A8A8-99CDFA5D5223}"/>
                  </a:ext>
                </a:extLst>
              </p:cNvPr>
              <p:cNvSpPr>
                <a:spLocks/>
              </p:cNvSpPr>
              <p:nvPr/>
            </p:nvSpPr>
            <p:spPr bwMode="auto">
              <a:xfrm>
                <a:off x="4689139" y="2926639"/>
                <a:ext cx="359715" cy="358502"/>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4" name="Freeform 479">
                <a:extLst>
                  <a:ext uri="{FF2B5EF4-FFF2-40B4-BE49-F238E27FC236}">
                    <a16:creationId xmlns:a16="http://schemas.microsoft.com/office/drawing/2014/main" id="{1A5EB329-6E3B-48F4-BE78-0CBF9B5A68AE}"/>
                  </a:ext>
                </a:extLst>
              </p:cNvPr>
              <p:cNvSpPr>
                <a:spLocks/>
              </p:cNvSpPr>
              <p:nvPr/>
            </p:nvSpPr>
            <p:spPr bwMode="auto">
              <a:xfrm>
                <a:off x="4375468" y="2836287"/>
                <a:ext cx="385614" cy="454682"/>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5" name="Freeform 480">
                <a:extLst>
                  <a:ext uri="{FF2B5EF4-FFF2-40B4-BE49-F238E27FC236}">
                    <a16:creationId xmlns:a16="http://schemas.microsoft.com/office/drawing/2014/main" id="{C22847DD-862B-4B2E-A1A9-A57D25A5AB64}"/>
                  </a:ext>
                </a:extLst>
              </p:cNvPr>
              <p:cNvSpPr>
                <a:spLocks/>
              </p:cNvSpPr>
              <p:nvPr/>
            </p:nvSpPr>
            <p:spPr bwMode="auto">
              <a:xfrm>
                <a:off x="4395612" y="2410750"/>
                <a:ext cx="598564" cy="702427"/>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6" name="Freeform 55">
                <a:extLst>
                  <a:ext uri="{FF2B5EF4-FFF2-40B4-BE49-F238E27FC236}">
                    <a16:creationId xmlns:a16="http://schemas.microsoft.com/office/drawing/2014/main" id="{4EF77BB0-BCE0-4403-A7B1-0E23DB0AB6F5}"/>
                  </a:ext>
                </a:extLst>
              </p:cNvPr>
              <p:cNvSpPr>
                <a:spLocks/>
              </p:cNvSpPr>
              <p:nvPr/>
            </p:nvSpPr>
            <p:spPr bwMode="auto">
              <a:xfrm>
                <a:off x="4927988" y="3016994"/>
                <a:ext cx="333815" cy="58875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7" name="Freeform 56">
                <a:extLst>
                  <a:ext uri="{FF2B5EF4-FFF2-40B4-BE49-F238E27FC236}">
                    <a16:creationId xmlns:a16="http://schemas.microsoft.com/office/drawing/2014/main" id="{CBDBBDFF-1871-4160-BC7F-A5DC28A76E9F}"/>
                  </a:ext>
                </a:extLst>
              </p:cNvPr>
              <p:cNvSpPr>
                <a:spLocks/>
              </p:cNvSpPr>
              <p:nvPr/>
            </p:nvSpPr>
            <p:spPr bwMode="auto">
              <a:xfrm>
                <a:off x="5034465" y="2072652"/>
                <a:ext cx="457557" cy="405134"/>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8" name="Freeform 57">
                <a:extLst>
                  <a:ext uri="{FF2B5EF4-FFF2-40B4-BE49-F238E27FC236}">
                    <a16:creationId xmlns:a16="http://schemas.microsoft.com/office/drawing/2014/main" id="{D4892AEF-A60F-4927-B29B-53970C60E107}"/>
                  </a:ext>
                </a:extLst>
              </p:cNvPr>
              <p:cNvSpPr>
                <a:spLocks/>
              </p:cNvSpPr>
              <p:nvPr/>
            </p:nvSpPr>
            <p:spPr bwMode="auto">
              <a:xfrm>
                <a:off x="5276192" y="2174663"/>
                <a:ext cx="307916" cy="504232"/>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39" name="Freeform 58">
                <a:extLst>
                  <a:ext uri="{FF2B5EF4-FFF2-40B4-BE49-F238E27FC236}">
                    <a16:creationId xmlns:a16="http://schemas.microsoft.com/office/drawing/2014/main" id="{ACABEAD6-4A95-490D-8A81-9A7E6455E40F}"/>
                  </a:ext>
                </a:extLst>
              </p:cNvPr>
              <p:cNvSpPr>
                <a:spLocks/>
              </p:cNvSpPr>
              <p:nvPr/>
            </p:nvSpPr>
            <p:spPr bwMode="auto">
              <a:xfrm>
                <a:off x="5060366" y="2434067"/>
                <a:ext cx="250361" cy="36724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0" name="Freeform 59">
                <a:extLst>
                  <a:ext uri="{FF2B5EF4-FFF2-40B4-BE49-F238E27FC236}">
                    <a16:creationId xmlns:a16="http://schemas.microsoft.com/office/drawing/2014/main" id="{A18598FD-8623-4640-A011-9B7B90DE16A5}"/>
                  </a:ext>
                </a:extLst>
              </p:cNvPr>
              <p:cNvSpPr>
                <a:spLocks/>
              </p:cNvSpPr>
              <p:nvPr/>
            </p:nvSpPr>
            <p:spPr bwMode="auto">
              <a:xfrm>
                <a:off x="4939500" y="2643922"/>
                <a:ext cx="316549" cy="41679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1" name="Freeform 60">
                <a:extLst>
                  <a:ext uri="{FF2B5EF4-FFF2-40B4-BE49-F238E27FC236}">
                    <a16:creationId xmlns:a16="http://schemas.microsoft.com/office/drawing/2014/main" id="{2A758641-527F-482A-9CA7-4B9D2AC77F36}"/>
                  </a:ext>
                </a:extLst>
              </p:cNvPr>
              <p:cNvSpPr>
                <a:spLocks/>
              </p:cNvSpPr>
              <p:nvPr/>
            </p:nvSpPr>
            <p:spPr bwMode="auto">
              <a:xfrm>
                <a:off x="4030143" y="1705406"/>
                <a:ext cx="469068" cy="466342"/>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2" name="Freeform 61">
                <a:extLst>
                  <a:ext uri="{FF2B5EF4-FFF2-40B4-BE49-F238E27FC236}">
                    <a16:creationId xmlns:a16="http://schemas.microsoft.com/office/drawing/2014/main" id="{0CFB9444-D09D-4F38-A089-ED7D1E6E5EAA}"/>
                  </a:ext>
                </a:extLst>
              </p:cNvPr>
              <p:cNvSpPr>
                <a:spLocks/>
              </p:cNvSpPr>
              <p:nvPr/>
            </p:nvSpPr>
            <p:spPr bwMode="auto">
              <a:xfrm>
                <a:off x="3523666" y="1588821"/>
                <a:ext cx="244606" cy="23608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3" name="Yemen">
                <a:extLst>
                  <a:ext uri="{FF2B5EF4-FFF2-40B4-BE49-F238E27FC236}">
                    <a16:creationId xmlns:a16="http://schemas.microsoft.com/office/drawing/2014/main" id="{4CD681F5-18E8-43A8-8D38-99C508FFBD9A}"/>
                  </a:ext>
                </a:extLst>
              </p:cNvPr>
              <p:cNvSpPr>
                <a:spLocks/>
              </p:cNvSpPr>
              <p:nvPr/>
            </p:nvSpPr>
            <p:spPr bwMode="auto">
              <a:xfrm>
                <a:off x="5316481" y="1921092"/>
                <a:ext cx="319426" cy="221512"/>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4" name="Freeform 64">
                <a:extLst>
                  <a:ext uri="{FF2B5EF4-FFF2-40B4-BE49-F238E27FC236}">
                    <a16:creationId xmlns:a16="http://schemas.microsoft.com/office/drawing/2014/main" id="{142D3487-5F4A-4878-8CDF-13AB4BE0CE3E}"/>
                  </a:ext>
                </a:extLst>
              </p:cNvPr>
              <p:cNvSpPr>
                <a:spLocks/>
              </p:cNvSpPr>
              <p:nvPr/>
            </p:nvSpPr>
            <p:spPr bwMode="auto">
              <a:xfrm>
                <a:off x="6326560" y="798954"/>
                <a:ext cx="846048" cy="30895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5" name="Freeform 66">
                <a:extLst>
                  <a:ext uri="{FF2B5EF4-FFF2-40B4-BE49-F238E27FC236}">
                    <a16:creationId xmlns:a16="http://schemas.microsoft.com/office/drawing/2014/main" id="{F8813FDD-7991-4F45-BC0F-65601153537C}"/>
                  </a:ext>
                </a:extLst>
              </p:cNvPr>
              <p:cNvSpPr>
                <a:spLocks/>
              </p:cNvSpPr>
              <p:nvPr/>
            </p:nvSpPr>
            <p:spPr bwMode="auto">
              <a:xfrm>
                <a:off x="7581243" y="740663"/>
                <a:ext cx="253238" cy="259404"/>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6" name="Freeform 67">
                <a:extLst>
                  <a:ext uri="{FF2B5EF4-FFF2-40B4-BE49-F238E27FC236}">
                    <a16:creationId xmlns:a16="http://schemas.microsoft.com/office/drawing/2014/main" id="{0500987B-2B9C-4096-8F35-D239F33B70DE}"/>
                  </a:ext>
                </a:extLst>
              </p:cNvPr>
              <p:cNvSpPr>
                <a:spLocks/>
              </p:cNvSpPr>
              <p:nvPr/>
            </p:nvSpPr>
            <p:spPr bwMode="auto">
              <a:xfrm>
                <a:off x="7247428" y="1865712"/>
                <a:ext cx="77699" cy="69952"/>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7" name="Freeform 104">
                <a:extLst>
                  <a:ext uri="{FF2B5EF4-FFF2-40B4-BE49-F238E27FC236}">
                    <a16:creationId xmlns:a16="http://schemas.microsoft.com/office/drawing/2014/main" id="{D086AA95-B7A9-4D20-AD70-A0BBD7D25F20}"/>
                  </a:ext>
                </a:extLst>
              </p:cNvPr>
              <p:cNvSpPr>
                <a:spLocks/>
              </p:cNvSpPr>
              <p:nvPr/>
            </p:nvSpPr>
            <p:spPr bwMode="auto">
              <a:xfrm>
                <a:off x="2125096" y="326784"/>
                <a:ext cx="549641" cy="233170"/>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8" name="Freeform 105">
                <a:extLst>
                  <a:ext uri="{FF2B5EF4-FFF2-40B4-BE49-F238E27FC236}">
                    <a16:creationId xmlns:a16="http://schemas.microsoft.com/office/drawing/2014/main" id="{47B9FC7D-80C5-405F-990A-A458EA64D1C0}"/>
                  </a:ext>
                </a:extLst>
              </p:cNvPr>
              <p:cNvSpPr>
                <a:spLocks/>
              </p:cNvSpPr>
              <p:nvPr/>
            </p:nvSpPr>
            <p:spPr bwMode="auto">
              <a:xfrm>
                <a:off x="1515021" y="332614"/>
                <a:ext cx="345326" cy="84523"/>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49" name="Freeform 106">
                <a:extLst>
                  <a:ext uri="{FF2B5EF4-FFF2-40B4-BE49-F238E27FC236}">
                    <a16:creationId xmlns:a16="http://schemas.microsoft.com/office/drawing/2014/main" id="{C3ACC692-9639-4389-B48C-69825A03A8FB}"/>
                  </a:ext>
                </a:extLst>
              </p:cNvPr>
              <p:cNvSpPr>
                <a:spLocks/>
              </p:cNvSpPr>
              <p:nvPr/>
            </p:nvSpPr>
            <p:spPr bwMode="auto">
              <a:xfrm>
                <a:off x="2329414" y="965088"/>
                <a:ext cx="51799" cy="2623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0" name="Freeform 107">
                <a:extLst>
                  <a:ext uri="{FF2B5EF4-FFF2-40B4-BE49-F238E27FC236}">
                    <a16:creationId xmlns:a16="http://schemas.microsoft.com/office/drawing/2014/main" id="{B9A783A4-F701-417B-9E41-A64E16B84E54}"/>
                  </a:ext>
                </a:extLst>
              </p:cNvPr>
              <p:cNvSpPr>
                <a:spLocks/>
              </p:cNvSpPr>
              <p:nvPr/>
            </p:nvSpPr>
            <p:spPr bwMode="auto">
              <a:xfrm>
                <a:off x="2398481" y="970918"/>
                <a:ext cx="40289" cy="32060"/>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1" name="Freeform 108">
                <a:extLst>
                  <a:ext uri="{FF2B5EF4-FFF2-40B4-BE49-F238E27FC236}">
                    <a16:creationId xmlns:a16="http://schemas.microsoft.com/office/drawing/2014/main" id="{DF369260-6EB0-41B8-9675-DF2F6C4CFF9F}"/>
                  </a:ext>
                </a:extLst>
              </p:cNvPr>
              <p:cNvSpPr>
                <a:spLocks/>
              </p:cNvSpPr>
              <p:nvPr/>
            </p:nvSpPr>
            <p:spPr bwMode="auto">
              <a:xfrm>
                <a:off x="2467544" y="828101"/>
                <a:ext cx="172663" cy="136988"/>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2" name="Freeform 109">
                <a:extLst>
                  <a:ext uri="{FF2B5EF4-FFF2-40B4-BE49-F238E27FC236}">
                    <a16:creationId xmlns:a16="http://schemas.microsoft.com/office/drawing/2014/main" id="{A43F2FF4-F7B4-4B34-8630-59B205C728A9}"/>
                  </a:ext>
                </a:extLst>
              </p:cNvPr>
              <p:cNvSpPr>
                <a:spLocks/>
              </p:cNvSpPr>
              <p:nvPr/>
            </p:nvSpPr>
            <p:spPr bwMode="auto">
              <a:xfrm>
                <a:off x="2602798" y="933028"/>
                <a:ext cx="34533" cy="37890"/>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3" name="Freeform 110">
                <a:extLst>
                  <a:ext uri="{FF2B5EF4-FFF2-40B4-BE49-F238E27FC236}">
                    <a16:creationId xmlns:a16="http://schemas.microsoft.com/office/drawing/2014/main" id="{8B734787-BF9B-4A9A-82A6-0807FEBA2E7E}"/>
                  </a:ext>
                </a:extLst>
              </p:cNvPr>
              <p:cNvSpPr>
                <a:spLocks/>
              </p:cNvSpPr>
              <p:nvPr/>
            </p:nvSpPr>
            <p:spPr bwMode="auto">
              <a:xfrm>
                <a:off x="2007109" y="481259"/>
                <a:ext cx="155397" cy="64120"/>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4" name="Freeform 111">
                <a:extLst>
                  <a:ext uri="{FF2B5EF4-FFF2-40B4-BE49-F238E27FC236}">
                    <a16:creationId xmlns:a16="http://schemas.microsoft.com/office/drawing/2014/main" id="{F2320436-FF11-4145-9712-671656645179}"/>
                  </a:ext>
                </a:extLst>
              </p:cNvPr>
              <p:cNvSpPr>
                <a:spLocks/>
              </p:cNvSpPr>
              <p:nvPr/>
            </p:nvSpPr>
            <p:spPr bwMode="auto">
              <a:xfrm>
                <a:off x="2369701" y="320954"/>
                <a:ext cx="63310" cy="2331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5" name="Freeform 112">
                <a:extLst>
                  <a:ext uri="{FF2B5EF4-FFF2-40B4-BE49-F238E27FC236}">
                    <a16:creationId xmlns:a16="http://schemas.microsoft.com/office/drawing/2014/main" id="{951BE7B6-2942-47BF-A0AF-36471D6D25D1}"/>
                  </a:ext>
                </a:extLst>
              </p:cNvPr>
              <p:cNvSpPr>
                <a:spLocks/>
              </p:cNvSpPr>
              <p:nvPr/>
            </p:nvSpPr>
            <p:spPr bwMode="auto">
              <a:xfrm>
                <a:off x="1912145" y="318039"/>
                <a:ext cx="129499" cy="43720"/>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6" name="Freeform 113">
                <a:extLst>
                  <a:ext uri="{FF2B5EF4-FFF2-40B4-BE49-F238E27FC236}">
                    <a16:creationId xmlns:a16="http://schemas.microsoft.com/office/drawing/2014/main" id="{65730411-40B5-48A1-9048-33C0E6A100B8}"/>
                  </a:ext>
                </a:extLst>
              </p:cNvPr>
              <p:cNvSpPr>
                <a:spLocks/>
              </p:cNvSpPr>
              <p:nvPr/>
            </p:nvSpPr>
            <p:spPr bwMode="auto">
              <a:xfrm>
                <a:off x="2053153" y="320954"/>
                <a:ext cx="97843" cy="32060"/>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7" name="Freeform 114">
                <a:extLst>
                  <a:ext uri="{FF2B5EF4-FFF2-40B4-BE49-F238E27FC236}">
                    <a16:creationId xmlns:a16="http://schemas.microsoft.com/office/drawing/2014/main" id="{0D420BA3-BD35-452F-9ADC-C00317105FDC}"/>
                  </a:ext>
                </a:extLst>
              </p:cNvPr>
              <p:cNvSpPr>
                <a:spLocks/>
              </p:cNvSpPr>
              <p:nvPr/>
            </p:nvSpPr>
            <p:spPr bwMode="auto">
              <a:xfrm>
                <a:off x="2136607" y="280149"/>
                <a:ext cx="284895" cy="43720"/>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8" name="Freeform 115">
                <a:extLst>
                  <a:ext uri="{FF2B5EF4-FFF2-40B4-BE49-F238E27FC236}">
                    <a16:creationId xmlns:a16="http://schemas.microsoft.com/office/drawing/2014/main" id="{1D11E04B-C5FB-4F0E-BAF7-6DA9F089C374}"/>
                  </a:ext>
                </a:extLst>
              </p:cNvPr>
              <p:cNvSpPr>
                <a:spLocks/>
              </p:cNvSpPr>
              <p:nvPr/>
            </p:nvSpPr>
            <p:spPr bwMode="auto">
              <a:xfrm>
                <a:off x="1428692" y="320954"/>
                <a:ext cx="201439" cy="58293"/>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59" name="Freeform 116">
                <a:extLst>
                  <a:ext uri="{FF2B5EF4-FFF2-40B4-BE49-F238E27FC236}">
                    <a16:creationId xmlns:a16="http://schemas.microsoft.com/office/drawing/2014/main" id="{12847FDD-FD03-4A07-8C45-5DBAD738A64D}"/>
                  </a:ext>
                </a:extLst>
              </p:cNvPr>
              <p:cNvSpPr>
                <a:spLocks/>
              </p:cNvSpPr>
              <p:nvPr/>
            </p:nvSpPr>
            <p:spPr bwMode="auto">
              <a:xfrm>
                <a:off x="1621497" y="268491"/>
                <a:ext cx="115109" cy="29147"/>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0" name="Freeform 117">
                <a:extLst>
                  <a:ext uri="{FF2B5EF4-FFF2-40B4-BE49-F238E27FC236}">
                    <a16:creationId xmlns:a16="http://schemas.microsoft.com/office/drawing/2014/main" id="{FC27DABF-1159-4423-9026-51BF91638E3D}"/>
                  </a:ext>
                </a:extLst>
              </p:cNvPr>
              <p:cNvSpPr>
                <a:spLocks/>
              </p:cNvSpPr>
              <p:nvPr/>
            </p:nvSpPr>
            <p:spPr bwMode="auto">
              <a:xfrm>
                <a:off x="1696317" y="280149"/>
                <a:ext cx="198562" cy="466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1" name="Freeform 118">
                <a:extLst>
                  <a:ext uri="{FF2B5EF4-FFF2-40B4-BE49-F238E27FC236}">
                    <a16:creationId xmlns:a16="http://schemas.microsoft.com/office/drawing/2014/main" id="{4633917E-C76F-486C-B5C8-3F2A4F557F8C}"/>
                  </a:ext>
                </a:extLst>
              </p:cNvPr>
              <p:cNvSpPr>
                <a:spLocks/>
              </p:cNvSpPr>
              <p:nvPr/>
            </p:nvSpPr>
            <p:spPr bwMode="auto">
              <a:xfrm>
                <a:off x="2248837" y="201454"/>
                <a:ext cx="604321" cy="90353"/>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2" name="Freeform 119">
                <a:extLst>
                  <a:ext uri="{FF2B5EF4-FFF2-40B4-BE49-F238E27FC236}">
                    <a16:creationId xmlns:a16="http://schemas.microsoft.com/office/drawing/2014/main" id="{9FBD055B-2179-4076-A265-B2B79DDB6F14}"/>
                  </a:ext>
                </a:extLst>
              </p:cNvPr>
              <p:cNvSpPr>
                <a:spLocks/>
              </p:cNvSpPr>
              <p:nvPr/>
            </p:nvSpPr>
            <p:spPr bwMode="auto">
              <a:xfrm>
                <a:off x="2090563" y="297640"/>
                <a:ext cx="54676" cy="20403"/>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3" name="Freeform 120">
                <a:extLst>
                  <a:ext uri="{FF2B5EF4-FFF2-40B4-BE49-F238E27FC236}">
                    <a16:creationId xmlns:a16="http://schemas.microsoft.com/office/drawing/2014/main" id="{71133FCD-10AB-4F9D-B254-96930F1E7714}"/>
                  </a:ext>
                </a:extLst>
              </p:cNvPr>
              <p:cNvSpPr>
                <a:spLocks/>
              </p:cNvSpPr>
              <p:nvPr/>
            </p:nvSpPr>
            <p:spPr bwMode="auto">
              <a:xfrm>
                <a:off x="1958189" y="262663"/>
                <a:ext cx="158276" cy="43720"/>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4" name="Freeform 121">
                <a:extLst>
                  <a:ext uri="{FF2B5EF4-FFF2-40B4-BE49-F238E27FC236}">
                    <a16:creationId xmlns:a16="http://schemas.microsoft.com/office/drawing/2014/main" id="{74DB5BBF-5657-4EBA-8905-B6A671695625}"/>
                  </a:ext>
                </a:extLst>
              </p:cNvPr>
              <p:cNvSpPr>
                <a:spLocks/>
              </p:cNvSpPr>
              <p:nvPr/>
            </p:nvSpPr>
            <p:spPr bwMode="auto">
              <a:xfrm>
                <a:off x="2125096" y="248088"/>
                <a:ext cx="48922" cy="17488"/>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5" name="Freeform 122">
                <a:extLst>
                  <a:ext uri="{FF2B5EF4-FFF2-40B4-BE49-F238E27FC236}">
                    <a16:creationId xmlns:a16="http://schemas.microsoft.com/office/drawing/2014/main" id="{C922C698-336F-4CE1-9D1F-A5B67F91C97B}"/>
                  </a:ext>
                </a:extLst>
              </p:cNvPr>
              <p:cNvSpPr>
                <a:spLocks/>
              </p:cNvSpPr>
              <p:nvPr/>
            </p:nvSpPr>
            <p:spPr bwMode="auto">
              <a:xfrm>
                <a:off x="1845959" y="256833"/>
                <a:ext cx="89211" cy="17488"/>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6" name="Freeform 123">
                <a:extLst>
                  <a:ext uri="{FF2B5EF4-FFF2-40B4-BE49-F238E27FC236}">
                    <a16:creationId xmlns:a16="http://schemas.microsoft.com/office/drawing/2014/main" id="{1EA6FA1F-EFCE-483F-B68B-958B69CF1A09}"/>
                  </a:ext>
                </a:extLst>
              </p:cNvPr>
              <p:cNvSpPr>
                <a:spLocks/>
              </p:cNvSpPr>
              <p:nvPr/>
            </p:nvSpPr>
            <p:spPr bwMode="auto">
              <a:xfrm>
                <a:off x="2087688" y="236429"/>
                <a:ext cx="60433" cy="2623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7" name="Freeform 124">
                <a:extLst>
                  <a:ext uri="{FF2B5EF4-FFF2-40B4-BE49-F238E27FC236}">
                    <a16:creationId xmlns:a16="http://schemas.microsoft.com/office/drawing/2014/main" id="{8A82FBD0-081F-4D14-BC60-645F6D976F47}"/>
                  </a:ext>
                </a:extLst>
              </p:cNvPr>
              <p:cNvSpPr>
                <a:spLocks/>
              </p:cNvSpPr>
              <p:nvPr/>
            </p:nvSpPr>
            <p:spPr bwMode="auto">
              <a:xfrm>
                <a:off x="2222939" y="216026"/>
                <a:ext cx="155397" cy="52463"/>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8" name="Freeform 125">
                <a:extLst>
                  <a:ext uri="{FF2B5EF4-FFF2-40B4-BE49-F238E27FC236}">
                    <a16:creationId xmlns:a16="http://schemas.microsoft.com/office/drawing/2014/main" id="{B4B214B1-AAFD-41F4-B2F0-947A05F6C09B}"/>
                  </a:ext>
                </a:extLst>
              </p:cNvPr>
              <p:cNvSpPr>
                <a:spLocks/>
              </p:cNvSpPr>
              <p:nvPr/>
            </p:nvSpPr>
            <p:spPr bwMode="auto">
              <a:xfrm>
                <a:off x="2677616" y="218943"/>
                <a:ext cx="1010079" cy="399305"/>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69" name="Freeform 127">
                <a:extLst>
                  <a:ext uri="{FF2B5EF4-FFF2-40B4-BE49-F238E27FC236}">
                    <a16:creationId xmlns:a16="http://schemas.microsoft.com/office/drawing/2014/main" id="{7470575A-0B06-46BF-900B-8E0D70C95B3B}"/>
                  </a:ext>
                </a:extLst>
              </p:cNvPr>
              <p:cNvSpPr>
                <a:spLocks/>
              </p:cNvSpPr>
              <p:nvPr/>
            </p:nvSpPr>
            <p:spPr bwMode="auto">
              <a:xfrm>
                <a:off x="2844526" y="396734"/>
                <a:ext cx="51799" cy="20403"/>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0" name="Freeform 129">
                <a:extLst>
                  <a:ext uri="{FF2B5EF4-FFF2-40B4-BE49-F238E27FC236}">
                    <a16:creationId xmlns:a16="http://schemas.microsoft.com/office/drawing/2014/main" id="{3FADCA78-B147-48FD-A6AC-1EEDB4450CD0}"/>
                  </a:ext>
                </a:extLst>
              </p:cNvPr>
              <p:cNvSpPr>
                <a:spLocks/>
              </p:cNvSpPr>
              <p:nvPr/>
            </p:nvSpPr>
            <p:spPr bwMode="auto">
              <a:xfrm>
                <a:off x="5115042" y="323869"/>
                <a:ext cx="152519" cy="64120"/>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1" name="Freeform 130">
                <a:extLst>
                  <a:ext uri="{FF2B5EF4-FFF2-40B4-BE49-F238E27FC236}">
                    <a16:creationId xmlns:a16="http://schemas.microsoft.com/office/drawing/2014/main" id="{CA855319-AB53-4B51-8F6D-FF86B4C67230}"/>
                  </a:ext>
                </a:extLst>
              </p:cNvPr>
              <p:cNvSpPr>
                <a:spLocks/>
              </p:cNvSpPr>
              <p:nvPr/>
            </p:nvSpPr>
            <p:spPr bwMode="auto">
              <a:xfrm>
                <a:off x="5149573" y="268491"/>
                <a:ext cx="227340" cy="55378"/>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2" name="Freeform 132">
                <a:extLst>
                  <a:ext uri="{FF2B5EF4-FFF2-40B4-BE49-F238E27FC236}">
                    <a16:creationId xmlns:a16="http://schemas.microsoft.com/office/drawing/2014/main" id="{02A3BD70-E5F7-4CB8-B53E-04FEDBE9BE79}"/>
                  </a:ext>
                </a:extLst>
              </p:cNvPr>
              <p:cNvSpPr>
                <a:spLocks/>
              </p:cNvSpPr>
              <p:nvPr/>
            </p:nvSpPr>
            <p:spPr bwMode="auto">
              <a:xfrm>
                <a:off x="8525133" y="2772166"/>
                <a:ext cx="129499" cy="7578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3" name="Freeform 141">
                <a:extLst>
                  <a:ext uri="{FF2B5EF4-FFF2-40B4-BE49-F238E27FC236}">
                    <a16:creationId xmlns:a16="http://schemas.microsoft.com/office/drawing/2014/main" id="{BD318602-2F2B-4761-8828-C98EBC1FBADE}"/>
                  </a:ext>
                </a:extLst>
              </p:cNvPr>
              <p:cNvSpPr>
                <a:spLocks/>
              </p:cNvSpPr>
              <p:nvPr/>
            </p:nvSpPr>
            <p:spPr bwMode="auto">
              <a:xfrm>
                <a:off x="5290581" y="3046141"/>
                <a:ext cx="241728" cy="472170"/>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4" name="Freeform 143">
                <a:extLst>
                  <a:ext uri="{FF2B5EF4-FFF2-40B4-BE49-F238E27FC236}">
                    <a16:creationId xmlns:a16="http://schemas.microsoft.com/office/drawing/2014/main" id="{09B4E070-3A31-47DB-B8C0-FB2B9307E97C}"/>
                  </a:ext>
                </a:extLst>
              </p:cNvPr>
              <p:cNvSpPr>
                <a:spLocks/>
              </p:cNvSpPr>
              <p:nvPr/>
            </p:nvSpPr>
            <p:spPr bwMode="auto">
              <a:xfrm>
                <a:off x="6441668" y="2241700"/>
                <a:ext cx="74820" cy="13698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5" name="Freeform 149">
                <a:extLst>
                  <a:ext uri="{FF2B5EF4-FFF2-40B4-BE49-F238E27FC236}">
                    <a16:creationId xmlns:a16="http://schemas.microsoft.com/office/drawing/2014/main" id="{D68B0271-185A-481D-B80F-B3CAA6FE2CFD}"/>
                  </a:ext>
                </a:extLst>
              </p:cNvPr>
              <p:cNvSpPr>
                <a:spLocks/>
              </p:cNvSpPr>
              <p:nvPr/>
            </p:nvSpPr>
            <p:spPr bwMode="auto">
              <a:xfrm>
                <a:off x="3650284" y="1311931"/>
                <a:ext cx="351083" cy="276890"/>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6" name="Freeform 150">
                <a:extLst>
                  <a:ext uri="{FF2B5EF4-FFF2-40B4-BE49-F238E27FC236}">
                    <a16:creationId xmlns:a16="http://schemas.microsoft.com/office/drawing/2014/main" id="{7EE1CC1B-FD5D-4054-B4EB-9F21EA01FFFA}"/>
                  </a:ext>
                </a:extLst>
              </p:cNvPr>
              <p:cNvSpPr>
                <a:spLocks/>
              </p:cNvSpPr>
              <p:nvPr/>
            </p:nvSpPr>
            <p:spPr bwMode="auto">
              <a:xfrm>
                <a:off x="3768271" y="1265296"/>
                <a:ext cx="601442" cy="652879"/>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7" name="Freeform 151">
                <a:extLst>
                  <a:ext uri="{FF2B5EF4-FFF2-40B4-BE49-F238E27FC236}">
                    <a16:creationId xmlns:a16="http://schemas.microsoft.com/office/drawing/2014/main" id="{B8C788AD-6B95-4E95-A0C8-D0DCBA004805}"/>
                  </a:ext>
                </a:extLst>
              </p:cNvPr>
              <p:cNvSpPr>
                <a:spLocks/>
              </p:cNvSpPr>
              <p:nvPr/>
            </p:nvSpPr>
            <p:spPr bwMode="auto">
              <a:xfrm>
                <a:off x="4222950" y="1259468"/>
                <a:ext cx="120864" cy="247745"/>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8" name="Freeform 152">
                <a:extLst>
                  <a:ext uri="{FF2B5EF4-FFF2-40B4-BE49-F238E27FC236}">
                    <a16:creationId xmlns:a16="http://schemas.microsoft.com/office/drawing/2014/main" id="{13542EF1-CB80-4AA8-B9CE-2F8CEFEF31C4}"/>
                  </a:ext>
                </a:extLst>
              </p:cNvPr>
              <p:cNvSpPr>
                <a:spLocks/>
              </p:cNvSpPr>
              <p:nvPr/>
            </p:nvSpPr>
            <p:spPr bwMode="auto">
              <a:xfrm>
                <a:off x="4910722" y="2643922"/>
                <a:ext cx="74820" cy="7578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79" name="Freeform 154">
                <a:extLst>
                  <a:ext uri="{FF2B5EF4-FFF2-40B4-BE49-F238E27FC236}">
                    <a16:creationId xmlns:a16="http://schemas.microsoft.com/office/drawing/2014/main" id="{B0807021-F893-4A34-88F9-C95A64926272}"/>
                  </a:ext>
                </a:extLst>
              </p:cNvPr>
              <p:cNvSpPr>
                <a:spLocks/>
              </p:cNvSpPr>
              <p:nvPr/>
            </p:nvSpPr>
            <p:spPr bwMode="auto">
              <a:xfrm>
                <a:off x="7480524" y="2402005"/>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0" name="Freeform 155">
                <a:extLst>
                  <a:ext uri="{FF2B5EF4-FFF2-40B4-BE49-F238E27FC236}">
                    <a16:creationId xmlns:a16="http://schemas.microsoft.com/office/drawing/2014/main" id="{6EB25DAC-2460-4637-9CF5-E1E9B513D81C}"/>
                  </a:ext>
                </a:extLst>
              </p:cNvPr>
              <p:cNvSpPr>
                <a:spLocks/>
              </p:cNvSpPr>
              <p:nvPr/>
            </p:nvSpPr>
            <p:spPr bwMode="auto">
              <a:xfrm>
                <a:off x="3768271" y="2218385"/>
                <a:ext cx="187050" cy="23317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1" name="Freeform 156">
                <a:extLst>
                  <a:ext uri="{FF2B5EF4-FFF2-40B4-BE49-F238E27FC236}">
                    <a16:creationId xmlns:a16="http://schemas.microsoft.com/office/drawing/2014/main" id="{14613960-F8B4-4F07-B2B7-57874B2B3BFD}"/>
                  </a:ext>
                </a:extLst>
              </p:cNvPr>
              <p:cNvSpPr>
                <a:spLocks/>
              </p:cNvSpPr>
              <p:nvPr/>
            </p:nvSpPr>
            <p:spPr bwMode="auto">
              <a:xfrm>
                <a:off x="4922235" y="3567861"/>
                <a:ext cx="43167" cy="5829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2" name="Freeform 158">
                <a:extLst>
                  <a:ext uri="{FF2B5EF4-FFF2-40B4-BE49-F238E27FC236}">
                    <a16:creationId xmlns:a16="http://schemas.microsoft.com/office/drawing/2014/main" id="{15751045-D3C2-406C-88CF-6ADBA8D8E33D}"/>
                  </a:ext>
                </a:extLst>
              </p:cNvPr>
              <p:cNvSpPr>
                <a:spLocks/>
              </p:cNvSpPr>
              <p:nvPr/>
            </p:nvSpPr>
            <p:spPr bwMode="auto">
              <a:xfrm>
                <a:off x="3529420" y="1606308"/>
                <a:ext cx="351083" cy="454682"/>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3" name="Freeform 159">
                <a:extLst>
                  <a:ext uri="{FF2B5EF4-FFF2-40B4-BE49-F238E27FC236}">
                    <a16:creationId xmlns:a16="http://schemas.microsoft.com/office/drawing/2014/main" id="{BD22E8FC-AF12-422C-9087-4F1C08F1FA48}"/>
                  </a:ext>
                </a:extLst>
              </p:cNvPr>
              <p:cNvSpPr>
                <a:spLocks/>
              </p:cNvSpPr>
              <p:nvPr/>
            </p:nvSpPr>
            <p:spPr bwMode="auto">
              <a:xfrm>
                <a:off x="3863235" y="2060994"/>
                <a:ext cx="230217" cy="195280"/>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4" name="Freeform 160">
                <a:extLst>
                  <a:ext uri="{FF2B5EF4-FFF2-40B4-BE49-F238E27FC236}">
                    <a16:creationId xmlns:a16="http://schemas.microsoft.com/office/drawing/2014/main" id="{F19781D2-2C78-41E3-88D2-0D6D6611853D}"/>
                  </a:ext>
                </a:extLst>
              </p:cNvPr>
              <p:cNvSpPr>
                <a:spLocks/>
              </p:cNvSpPr>
              <p:nvPr/>
            </p:nvSpPr>
            <p:spPr bwMode="auto">
              <a:xfrm>
                <a:off x="3656041" y="1696663"/>
                <a:ext cx="494967" cy="536294"/>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5" name="Freeform 161">
                <a:extLst>
                  <a:ext uri="{FF2B5EF4-FFF2-40B4-BE49-F238E27FC236}">
                    <a16:creationId xmlns:a16="http://schemas.microsoft.com/office/drawing/2014/main" id="{9047D94C-4896-4AA6-A354-A1C6CA0069C0}"/>
                  </a:ext>
                </a:extLst>
              </p:cNvPr>
              <p:cNvSpPr>
                <a:spLocks/>
              </p:cNvSpPr>
              <p:nvPr/>
            </p:nvSpPr>
            <p:spPr bwMode="auto">
              <a:xfrm>
                <a:off x="4113596" y="2093055"/>
                <a:ext cx="348204" cy="364328"/>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6" name="Freeform 162">
                <a:extLst>
                  <a:ext uri="{FF2B5EF4-FFF2-40B4-BE49-F238E27FC236}">
                    <a16:creationId xmlns:a16="http://schemas.microsoft.com/office/drawing/2014/main" id="{B3AE14D0-844C-47C0-9298-23DC9AAC5D84}"/>
                  </a:ext>
                </a:extLst>
              </p:cNvPr>
              <p:cNvSpPr>
                <a:spLocks/>
              </p:cNvSpPr>
              <p:nvPr/>
            </p:nvSpPr>
            <p:spPr bwMode="auto">
              <a:xfrm>
                <a:off x="4435901" y="1705407"/>
                <a:ext cx="302160" cy="629562"/>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7" name="Freeform 163">
                <a:extLst>
                  <a:ext uri="{FF2B5EF4-FFF2-40B4-BE49-F238E27FC236}">
                    <a16:creationId xmlns:a16="http://schemas.microsoft.com/office/drawing/2014/main" id="{DC18BBCF-E41C-49C8-9C76-C4CF0734765D}"/>
                  </a:ext>
                </a:extLst>
              </p:cNvPr>
              <p:cNvSpPr>
                <a:spLocks/>
              </p:cNvSpPr>
              <p:nvPr/>
            </p:nvSpPr>
            <p:spPr bwMode="auto">
              <a:xfrm>
                <a:off x="4458922" y="2195065"/>
                <a:ext cx="402880" cy="323525"/>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8" name="Freeform 164">
                <a:extLst>
                  <a:ext uri="{FF2B5EF4-FFF2-40B4-BE49-F238E27FC236}">
                    <a16:creationId xmlns:a16="http://schemas.microsoft.com/office/drawing/2014/main" id="{EC28BD88-01E4-4676-8FD7-20050E4FC287}"/>
                  </a:ext>
                </a:extLst>
              </p:cNvPr>
              <p:cNvSpPr>
                <a:spLocks/>
              </p:cNvSpPr>
              <p:nvPr/>
            </p:nvSpPr>
            <p:spPr bwMode="auto">
              <a:xfrm>
                <a:off x="4277627" y="1402285"/>
                <a:ext cx="477700" cy="469257"/>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89" name="Freeform 166">
                <a:extLst>
                  <a:ext uri="{FF2B5EF4-FFF2-40B4-BE49-F238E27FC236}">
                    <a16:creationId xmlns:a16="http://schemas.microsoft.com/office/drawing/2014/main" id="{9334444F-0606-4F62-9A7A-838E91BB2FAD}"/>
                  </a:ext>
                </a:extLst>
              </p:cNvPr>
              <p:cNvSpPr>
                <a:spLocks noEditPoints="1"/>
              </p:cNvSpPr>
              <p:nvPr/>
            </p:nvSpPr>
            <p:spPr bwMode="auto">
              <a:xfrm>
                <a:off x="4732306" y="1448920"/>
                <a:ext cx="359715" cy="343927"/>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0" name="Freeform 167">
                <a:extLst>
                  <a:ext uri="{FF2B5EF4-FFF2-40B4-BE49-F238E27FC236}">
                    <a16:creationId xmlns:a16="http://schemas.microsoft.com/office/drawing/2014/main" id="{75483523-40A1-4B06-B58A-B37856AE757E}"/>
                  </a:ext>
                </a:extLst>
              </p:cNvPr>
              <p:cNvSpPr>
                <a:spLocks/>
              </p:cNvSpPr>
              <p:nvPr/>
            </p:nvSpPr>
            <p:spPr bwMode="auto">
              <a:xfrm>
                <a:off x="5117918" y="1935663"/>
                <a:ext cx="230217" cy="265232"/>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1" name="Freeform 168">
                <a:extLst>
                  <a:ext uri="{FF2B5EF4-FFF2-40B4-BE49-F238E27FC236}">
                    <a16:creationId xmlns:a16="http://schemas.microsoft.com/office/drawing/2014/main" id="{5B877F75-B496-452C-8FBA-4FC7C0268784}"/>
                  </a:ext>
                </a:extLst>
              </p:cNvPr>
              <p:cNvSpPr>
                <a:spLocks/>
              </p:cNvSpPr>
              <p:nvPr/>
            </p:nvSpPr>
            <p:spPr bwMode="auto">
              <a:xfrm>
                <a:off x="5480512" y="1104991"/>
                <a:ext cx="388493" cy="221512"/>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2" name="Freeform 169">
                <a:extLst>
                  <a:ext uri="{FF2B5EF4-FFF2-40B4-BE49-F238E27FC236}">
                    <a16:creationId xmlns:a16="http://schemas.microsoft.com/office/drawing/2014/main" id="{ADB34585-3F43-4503-B268-EAE2345F2CA0}"/>
                  </a:ext>
                </a:extLst>
              </p:cNvPr>
              <p:cNvSpPr>
                <a:spLocks/>
              </p:cNvSpPr>
              <p:nvPr/>
            </p:nvSpPr>
            <p:spPr bwMode="auto">
              <a:xfrm>
                <a:off x="5935189" y="1081676"/>
                <a:ext cx="276261" cy="119500"/>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3" name="Freeform 171">
                <a:extLst>
                  <a:ext uri="{FF2B5EF4-FFF2-40B4-BE49-F238E27FC236}">
                    <a16:creationId xmlns:a16="http://schemas.microsoft.com/office/drawing/2014/main" id="{D23590D6-E07A-41B5-9206-62F9D46CA65D}"/>
                  </a:ext>
                </a:extLst>
              </p:cNvPr>
              <p:cNvSpPr>
                <a:spLocks/>
              </p:cNvSpPr>
              <p:nvPr/>
            </p:nvSpPr>
            <p:spPr bwMode="auto">
              <a:xfrm>
                <a:off x="5751017" y="1218663"/>
                <a:ext cx="356836" cy="303122"/>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4" name="Freeform 172">
                <a:extLst>
                  <a:ext uri="{FF2B5EF4-FFF2-40B4-BE49-F238E27FC236}">
                    <a16:creationId xmlns:a16="http://schemas.microsoft.com/office/drawing/2014/main" id="{8746DB18-23AA-4060-9BC8-3DF2982979DE}"/>
                  </a:ext>
                </a:extLst>
              </p:cNvPr>
              <p:cNvSpPr>
                <a:spLocks/>
              </p:cNvSpPr>
              <p:nvPr/>
            </p:nvSpPr>
            <p:spPr bwMode="auto">
              <a:xfrm>
                <a:off x="5549575" y="1002980"/>
                <a:ext cx="503599" cy="244828"/>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5" name="Freeform 173">
                <a:extLst>
                  <a:ext uri="{FF2B5EF4-FFF2-40B4-BE49-F238E27FC236}">
                    <a16:creationId xmlns:a16="http://schemas.microsoft.com/office/drawing/2014/main" id="{CF5ED238-16B1-4812-889E-3E3A3E20847A}"/>
                  </a:ext>
                </a:extLst>
              </p:cNvPr>
              <p:cNvSpPr>
                <a:spLocks/>
              </p:cNvSpPr>
              <p:nvPr/>
            </p:nvSpPr>
            <p:spPr bwMode="auto">
              <a:xfrm>
                <a:off x="5794182" y="1259468"/>
                <a:ext cx="431656" cy="469257"/>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6" name="Oman">
                <a:extLst>
                  <a:ext uri="{FF2B5EF4-FFF2-40B4-BE49-F238E27FC236}">
                    <a16:creationId xmlns:a16="http://schemas.microsoft.com/office/drawing/2014/main" id="{3C019119-74BD-419C-9B57-9F4391E127AA}"/>
                  </a:ext>
                </a:extLst>
              </p:cNvPr>
              <p:cNvSpPr>
                <a:spLocks/>
              </p:cNvSpPr>
              <p:nvPr/>
            </p:nvSpPr>
            <p:spPr bwMode="auto">
              <a:xfrm>
                <a:off x="5578353" y="1696663"/>
                <a:ext cx="224462" cy="300207"/>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7" name="Freeform 175">
                <a:extLst>
                  <a:ext uri="{FF2B5EF4-FFF2-40B4-BE49-F238E27FC236}">
                    <a16:creationId xmlns:a16="http://schemas.microsoft.com/office/drawing/2014/main" id="{34731E8D-B692-4F6D-8C19-2E434AC9AD68}"/>
                  </a:ext>
                </a:extLst>
              </p:cNvPr>
              <p:cNvSpPr>
                <a:spLocks/>
              </p:cNvSpPr>
              <p:nvPr/>
            </p:nvSpPr>
            <p:spPr bwMode="auto">
              <a:xfrm>
                <a:off x="6620085" y="1562590"/>
                <a:ext cx="97843" cy="466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8" name="Freeform 176">
                <a:extLst>
                  <a:ext uri="{FF2B5EF4-FFF2-40B4-BE49-F238E27FC236}">
                    <a16:creationId xmlns:a16="http://schemas.microsoft.com/office/drawing/2014/main" id="{4577C254-8889-4D4A-B49E-EB24304C04C0}"/>
                  </a:ext>
                </a:extLst>
              </p:cNvPr>
              <p:cNvSpPr>
                <a:spLocks/>
              </p:cNvSpPr>
              <p:nvPr/>
            </p:nvSpPr>
            <p:spPr bwMode="auto">
              <a:xfrm>
                <a:off x="6346704" y="1515955"/>
                <a:ext cx="256117" cy="13407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99" name="Freeform 177">
                <a:extLst>
                  <a:ext uri="{FF2B5EF4-FFF2-40B4-BE49-F238E27FC236}">
                    <a16:creationId xmlns:a16="http://schemas.microsoft.com/office/drawing/2014/main" id="{FFE14A7A-4A1D-40E3-BC2C-701B6DA78DFB}"/>
                  </a:ext>
                </a:extLst>
              </p:cNvPr>
              <p:cNvSpPr>
                <a:spLocks/>
              </p:cNvSpPr>
              <p:nvPr/>
            </p:nvSpPr>
            <p:spPr bwMode="auto">
              <a:xfrm>
                <a:off x="6588430" y="1615053"/>
                <a:ext cx="181297" cy="230257"/>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0" name="Freeform 183">
                <a:extLst>
                  <a:ext uri="{FF2B5EF4-FFF2-40B4-BE49-F238E27FC236}">
                    <a16:creationId xmlns:a16="http://schemas.microsoft.com/office/drawing/2014/main" id="{782554F3-15D1-49CF-B812-30BCF6FAB343}"/>
                  </a:ext>
                </a:extLst>
              </p:cNvPr>
              <p:cNvSpPr>
                <a:spLocks/>
              </p:cNvSpPr>
              <p:nvPr/>
            </p:nvSpPr>
            <p:spPr bwMode="auto">
              <a:xfrm>
                <a:off x="6999944" y="1787017"/>
                <a:ext cx="284895" cy="30895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1" name="Freeform 184">
                <a:extLst>
                  <a:ext uri="{FF2B5EF4-FFF2-40B4-BE49-F238E27FC236}">
                    <a16:creationId xmlns:a16="http://schemas.microsoft.com/office/drawing/2014/main" id="{7892C6B2-A46D-4D8C-B69F-53C19B2CF1EC}"/>
                  </a:ext>
                </a:extLst>
              </p:cNvPr>
              <p:cNvSpPr>
                <a:spLocks/>
              </p:cNvSpPr>
              <p:nvPr/>
            </p:nvSpPr>
            <p:spPr bwMode="auto">
              <a:xfrm>
                <a:off x="6755339" y="1550932"/>
                <a:ext cx="270504" cy="696599"/>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2" name="Freeform 186">
                <a:extLst>
                  <a:ext uri="{FF2B5EF4-FFF2-40B4-BE49-F238E27FC236}">
                    <a16:creationId xmlns:a16="http://schemas.microsoft.com/office/drawing/2014/main" id="{D20A9B5F-7A82-4CA5-83CA-B3514107A694}"/>
                  </a:ext>
                </a:extLst>
              </p:cNvPr>
              <p:cNvSpPr>
                <a:spLocks/>
              </p:cNvSpPr>
              <p:nvPr/>
            </p:nvSpPr>
            <p:spPr bwMode="auto">
              <a:xfrm>
                <a:off x="3621507" y="2244615"/>
                <a:ext cx="86332" cy="110757"/>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3" name="Freeform 187">
                <a:extLst>
                  <a:ext uri="{FF2B5EF4-FFF2-40B4-BE49-F238E27FC236}">
                    <a16:creationId xmlns:a16="http://schemas.microsoft.com/office/drawing/2014/main" id="{82F10247-B297-498F-A454-CB53484E53FD}"/>
                  </a:ext>
                </a:extLst>
              </p:cNvPr>
              <p:cNvSpPr>
                <a:spLocks/>
              </p:cNvSpPr>
              <p:nvPr/>
            </p:nvSpPr>
            <p:spPr bwMode="auto">
              <a:xfrm>
                <a:off x="3673306" y="2299994"/>
                <a:ext cx="129499" cy="145733"/>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4" name="Freeform 188">
                <a:extLst>
                  <a:ext uri="{FF2B5EF4-FFF2-40B4-BE49-F238E27FC236}">
                    <a16:creationId xmlns:a16="http://schemas.microsoft.com/office/drawing/2014/main" id="{AE490318-652D-4FA1-B0D2-95E2F40BBD7F}"/>
                  </a:ext>
                </a:extLst>
              </p:cNvPr>
              <p:cNvSpPr>
                <a:spLocks/>
              </p:cNvSpPr>
              <p:nvPr/>
            </p:nvSpPr>
            <p:spPr bwMode="auto">
              <a:xfrm>
                <a:off x="3526541" y="2104712"/>
                <a:ext cx="89211" cy="2623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5" name="Freeform 189">
                <a:extLst>
                  <a:ext uri="{FF2B5EF4-FFF2-40B4-BE49-F238E27FC236}">
                    <a16:creationId xmlns:a16="http://schemas.microsoft.com/office/drawing/2014/main" id="{04B62C12-7772-4558-8DA6-948112AA8763}"/>
                  </a:ext>
                </a:extLst>
              </p:cNvPr>
              <p:cNvSpPr>
                <a:spLocks/>
              </p:cNvSpPr>
              <p:nvPr/>
            </p:nvSpPr>
            <p:spPr bwMode="auto">
              <a:xfrm>
                <a:off x="3494888" y="1996870"/>
                <a:ext cx="184173" cy="163220"/>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6" name="Freeform 190">
                <a:extLst>
                  <a:ext uri="{FF2B5EF4-FFF2-40B4-BE49-F238E27FC236}">
                    <a16:creationId xmlns:a16="http://schemas.microsoft.com/office/drawing/2014/main" id="{9FCD80DD-A23B-47BA-B1CC-4F967CD3B24D}"/>
                  </a:ext>
                </a:extLst>
              </p:cNvPr>
              <p:cNvSpPr>
                <a:spLocks/>
              </p:cNvSpPr>
              <p:nvPr/>
            </p:nvSpPr>
            <p:spPr bwMode="auto">
              <a:xfrm>
                <a:off x="3529420" y="2145517"/>
                <a:ext cx="77699" cy="55378"/>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7" name="Freeform 191">
                <a:extLst>
                  <a:ext uri="{FF2B5EF4-FFF2-40B4-BE49-F238E27FC236}">
                    <a16:creationId xmlns:a16="http://schemas.microsoft.com/office/drawing/2014/main" id="{B3F0B2EB-B360-459C-8ABC-9B0695CD54B1}"/>
                  </a:ext>
                </a:extLst>
              </p:cNvPr>
              <p:cNvSpPr>
                <a:spLocks/>
              </p:cNvSpPr>
              <p:nvPr/>
            </p:nvSpPr>
            <p:spPr bwMode="auto">
              <a:xfrm>
                <a:off x="3569708" y="2148434"/>
                <a:ext cx="221583" cy="195280"/>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8" name="Freeform 192">
                <a:extLst>
                  <a:ext uri="{FF2B5EF4-FFF2-40B4-BE49-F238E27FC236}">
                    <a16:creationId xmlns:a16="http://schemas.microsoft.com/office/drawing/2014/main" id="{3B403642-EE39-4568-B52B-B92B5E841BF5}"/>
                  </a:ext>
                </a:extLst>
              </p:cNvPr>
              <p:cNvSpPr>
                <a:spLocks/>
              </p:cNvSpPr>
              <p:nvPr/>
            </p:nvSpPr>
            <p:spPr bwMode="auto">
              <a:xfrm>
                <a:off x="4018632" y="2200895"/>
                <a:ext cx="71943" cy="19819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09" name="Freeform 193">
                <a:extLst>
                  <a:ext uri="{FF2B5EF4-FFF2-40B4-BE49-F238E27FC236}">
                    <a16:creationId xmlns:a16="http://schemas.microsoft.com/office/drawing/2014/main" id="{1FD1403E-046D-45FD-A4A0-015D54BBA8A3}"/>
                  </a:ext>
                </a:extLst>
              </p:cNvPr>
              <p:cNvSpPr>
                <a:spLocks/>
              </p:cNvSpPr>
              <p:nvPr/>
            </p:nvSpPr>
            <p:spPr bwMode="auto">
              <a:xfrm>
                <a:off x="3932300" y="2197982"/>
                <a:ext cx="132374" cy="23608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0" name="Freeform 195">
                <a:extLst>
                  <a:ext uri="{FF2B5EF4-FFF2-40B4-BE49-F238E27FC236}">
                    <a16:creationId xmlns:a16="http://schemas.microsoft.com/office/drawing/2014/main" id="{ED98FD26-D3B9-41DE-801D-52B763D1D339}"/>
                  </a:ext>
                </a:extLst>
              </p:cNvPr>
              <p:cNvSpPr>
                <a:spLocks/>
              </p:cNvSpPr>
              <p:nvPr/>
            </p:nvSpPr>
            <p:spPr bwMode="auto">
              <a:xfrm>
                <a:off x="8280527" y="2705127"/>
                <a:ext cx="290648" cy="294377"/>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1" name="Freeform 199">
                <a:extLst>
                  <a:ext uri="{FF2B5EF4-FFF2-40B4-BE49-F238E27FC236}">
                    <a16:creationId xmlns:a16="http://schemas.microsoft.com/office/drawing/2014/main" id="{869E0E09-F62E-4435-8CFA-B20152E65D71}"/>
                  </a:ext>
                </a:extLst>
              </p:cNvPr>
              <p:cNvSpPr>
                <a:spLocks/>
              </p:cNvSpPr>
              <p:nvPr/>
            </p:nvSpPr>
            <p:spPr bwMode="auto">
              <a:xfrm>
                <a:off x="4044532" y="2157175"/>
                <a:ext cx="97843" cy="23317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2" name="Freeform 201">
                <a:extLst>
                  <a:ext uri="{FF2B5EF4-FFF2-40B4-BE49-F238E27FC236}">
                    <a16:creationId xmlns:a16="http://schemas.microsoft.com/office/drawing/2014/main" id="{7E815837-DC72-4A74-AB8D-4752A139FB5E}"/>
                  </a:ext>
                </a:extLst>
              </p:cNvPr>
              <p:cNvSpPr>
                <a:spLocks/>
              </p:cNvSpPr>
              <p:nvPr/>
            </p:nvSpPr>
            <p:spPr bwMode="auto">
              <a:xfrm>
                <a:off x="5287703" y="1192430"/>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3" name="Freeform 202">
                <a:extLst>
                  <a:ext uri="{FF2B5EF4-FFF2-40B4-BE49-F238E27FC236}">
                    <a16:creationId xmlns:a16="http://schemas.microsoft.com/office/drawing/2014/main" id="{9CE516F6-B4DC-4CB8-A1D7-A506F181DC9A}"/>
                  </a:ext>
                </a:extLst>
              </p:cNvPr>
              <p:cNvSpPr>
                <a:spLocks/>
              </p:cNvSpPr>
              <p:nvPr/>
            </p:nvSpPr>
            <p:spPr bwMode="auto">
              <a:xfrm>
                <a:off x="5230150" y="1137053"/>
                <a:ext cx="106477" cy="69952"/>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4" name="Freeform 203">
                <a:extLst>
                  <a:ext uri="{FF2B5EF4-FFF2-40B4-BE49-F238E27FC236}">
                    <a16:creationId xmlns:a16="http://schemas.microsoft.com/office/drawing/2014/main" id="{09A07118-7C18-4AB1-B60A-7ED04DA3649B}"/>
                  </a:ext>
                </a:extLst>
              </p:cNvPr>
              <p:cNvSpPr>
                <a:spLocks/>
              </p:cNvSpPr>
              <p:nvPr/>
            </p:nvSpPr>
            <p:spPr bwMode="auto">
              <a:xfrm>
                <a:off x="5376914" y="1501383"/>
                <a:ext cx="54676" cy="40805"/>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5" name="Freeform 204">
                <a:extLst>
                  <a:ext uri="{FF2B5EF4-FFF2-40B4-BE49-F238E27FC236}">
                    <a16:creationId xmlns:a16="http://schemas.microsoft.com/office/drawing/2014/main" id="{7882C1F5-1D59-4B56-A7D0-2D9A03EF8F94}"/>
                  </a:ext>
                </a:extLst>
              </p:cNvPr>
              <p:cNvSpPr>
                <a:spLocks/>
              </p:cNvSpPr>
              <p:nvPr/>
            </p:nvSpPr>
            <p:spPr bwMode="auto">
              <a:xfrm>
                <a:off x="5270437" y="1116650"/>
                <a:ext cx="146763" cy="119500"/>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6" name="Freeform 215">
                <a:extLst>
                  <a:ext uri="{FF2B5EF4-FFF2-40B4-BE49-F238E27FC236}">
                    <a16:creationId xmlns:a16="http://schemas.microsoft.com/office/drawing/2014/main" id="{C5FFAE4A-F2AB-48BD-938F-2169A85A4A50}"/>
                  </a:ext>
                </a:extLst>
              </p:cNvPr>
              <p:cNvSpPr>
                <a:spLocks/>
              </p:cNvSpPr>
              <p:nvPr/>
            </p:nvSpPr>
            <p:spPr bwMode="auto">
              <a:xfrm>
                <a:off x="4251726" y="1142881"/>
                <a:ext cx="34533" cy="69952"/>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7" name="Freeform 220">
                <a:extLst>
                  <a:ext uri="{FF2B5EF4-FFF2-40B4-BE49-F238E27FC236}">
                    <a16:creationId xmlns:a16="http://schemas.microsoft.com/office/drawing/2014/main" id="{674180A1-4660-4895-9478-B9DFB0954B4C}"/>
                  </a:ext>
                </a:extLst>
              </p:cNvPr>
              <p:cNvSpPr>
                <a:spLocks/>
              </p:cNvSpPr>
              <p:nvPr/>
            </p:nvSpPr>
            <p:spPr bwMode="auto">
              <a:xfrm>
                <a:off x="4551010" y="1102078"/>
                <a:ext cx="51799" cy="90353"/>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8" name="Freeform 225">
                <a:extLst>
                  <a:ext uri="{FF2B5EF4-FFF2-40B4-BE49-F238E27FC236}">
                    <a16:creationId xmlns:a16="http://schemas.microsoft.com/office/drawing/2014/main" id="{269B4540-A04C-4B9D-BEC2-E37A057964F0}"/>
                  </a:ext>
                </a:extLst>
              </p:cNvPr>
              <p:cNvSpPr>
                <a:spLocks/>
              </p:cNvSpPr>
              <p:nvPr/>
            </p:nvSpPr>
            <p:spPr bwMode="auto">
              <a:xfrm>
                <a:off x="4519355" y="737748"/>
                <a:ext cx="71943" cy="2331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19" name="Freeform 233">
                <a:extLst>
                  <a:ext uri="{FF2B5EF4-FFF2-40B4-BE49-F238E27FC236}">
                    <a16:creationId xmlns:a16="http://schemas.microsoft.com/office/drawing/2014/main" id="{D9BE84AE-4D40-495C-A556-C3A8E119910E}"/>
                  </a:ext>
                </a:extLst>
              </p:cNvPr>
              <p:cNvSpPr>
                <a:spLocks/>
              </p:cNvSpPr>
              <p:nvPr/>
            </p:nvSpPr>
            <p:spPr bwMode="auto">
              <a:xfrm>
                <a:off x="4611441" y="691115"/>
                <a:ext cx="253238" cy="14281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0" name="Freeform 237">
                <a:extLst>
                  <a:ext uri="{FF2B5EF4-FFF2-40B4-BE49-F238E27FC236}">
                    <a16:creationId xmlns:a16="http://schemas.microsoft.com/office/drawing/2014/main" id="{1C30EA3C-3659-47F1-B0C1-3BE56E3D99AC}"/>
                  </a:ext>
                </a:extLst>
              </p:cNvPr>
              <p:cNvSpPr>
                <a:spLocks/>
              </p:cNvSpPr>
              <p:nvPr/>
            </p:nvSpPr>
            <p:spPr bwMode="auto">
              <a:xfrm>
                <a:off x="5086265" y="1052528"/>
                <a:ext cx="221583" cy="87440"/>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1" name="Freeform 241">
                <a:extLst>
                  <a:ext uri="{FF2B5EF4-FFF2-40B4-BE49-F238E27FC236}">
                    <a16:creationId xmlns:a16="http://schemas.microsoft.com/office/drawing/2014/main" id="{2A94D7FB-949E-4829-B72C-F13B285BA6F0}"/>
                  </a:ext>
                </a:extLst>
              </p:cNvPr>
              <p:cNvSpPr>
                <a:spLocks/>
              </p:cNvSpPr>
              <p:nvPr/>
            </p:nvSpPr>
            <p:spPr bwMode="auto">
              <a:xfrm>
                <a:off x="5028709" y="1355650"/>
                <a:ext cx="51799" cy="49548"/>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2" name="Freeform 242">
                <a:extLst>
                  <a:ext uri="{FF2B5EF4-FFF2-40B4-BE49-F238E27FC236}">
                    <a16:creationId xmlns:a16="http://schemas.microsoft.com/office/drawing/2014/main" id="{0A59553D-5DFB-4E44-85F6-DF567827FDF4}"/>
                  </a:ext>
                </a:extLst>
              </p:cNvPr>
              <p:cNvSpPr>
                <a:spLocks/>
              </p:cNvSpPr>
              <p:nvPr/>
            </p:nvSpPr>
            <p:spPr bwMode="auto">
              <a:xfrm>
                <a:off x="4740938" y="1113735"/>
                <a:ext cx="86332" cy="61208"/>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3" name="Jordan">
                <a:extLst>
                  <a:ext uri="{FF2B5EF4-FFF2-40B4-BE49-F238E27FC236}">
                    <a16:creationId xmlns:a16="http://schemas.microsoft.com/office/drawing/2014/main" id="{2F22B63A-D510-4D06-93BF-A7E990AFF1BB}"/>
                  </a:ext>
                </a:extLst>
              </p:cNvPr>
              <p:cNvSpPr>
                <a:spLocks/>
              </p:cNvSpPr>
              <p:nvPr/>
            </p:nvSpPr>
            <p:spPr bwMode="auto">
              <a:xfrm>
                <a:off x="5028709" y="1390626"/>
                <a:ext cx="117987" cy="151560"/>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4" name="Saudi Arabia">
                <a:extLst>
                  <a:ext uri="{FF2B5EF4-FFF2-40B4-BE49-F238E27FC236}">
                    <a16:creationId xmlns:a16="http://schemas.microsoft.com/office/drawing/2014/main" id="{319E5CBF-681A-407C-BE4A-D5089CD2CDF5}"/>
                  </a:ext>
                </a:extLst>
              </p:cNvPr>
              <p:cNvSpPr>
                <a:spLocks/>
              </p:cNvSpPr>
              <p:nvPr/>
            </p:nvSpPr>
            <p:spPr bwMode="auto">
              <a:xfrm>
                <a:off x="5040222" y="1437262"/>
                <a:ext cx="638852" cy="600415"/>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5" name="Freeform 251">
                <a:extLst>
                  <a:ext uri="{FF2B5EF4-FFF2-40B4-BE49-F238E27FC236}">
                    <a16:creationId xmlns:a16="http://schemas.microsoft.com/office/drawing/2014/main" id="{A3148025-01BF-4D8A-942A-93857DA9A391}"/>
                  </a:ext>
                </a:extLst>
              </p:cNvPr>
              <p:cNvSpPr>
                <a:spLocks/>
              </p:cNvSpPr>
              <p:nvPr/>
            </p:nvSpPr>
            <p:spPr bwMode="auto">
              <a:xfrm>
                <a:off x="5894900" y="1160370"/>
                <a:ext cx="215828" cy="107842"/>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6" name="Argentina">
                <a:extLst>
                  <a:ext uri="{FF2B5EF4-FFF2-40B4-BE49-F238E27FC236}">
                    <a16:creationId xmlns:a16="http://schemas.microsoft.com/office/drawing/2014/main" id="{D17AC7B8-EF11-4FF2-94EA-E03D06954DC6}"/>
                  </a:ext>
                </a:extLst>
              </p:cNvPr>
              <p:cNvSpPr>
                <a:spLocks/>
              </p:cNvSpPr>
              <p:nvPr/>
            </p:nvSpPr>
            <p:spPr bwMode="auto">
              <a:xfrm>
                <a:off x="2009988" y="3430874"/>
                <a:ext cx="451802" cy="967661"/>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7" name="Australia">
                <a:extLst>
                  <a:ext uri="{FF2B5EF4-FFF2-40B4-BE49-F238E27FC236}">
                    <a16:creationId xmlns:a16="http://schemas.microsoft.com/office/drawing/2014/main" id="{AE1D8807-16F1-4BF8-92D8-33CD0F211ED2}"/>
                  </a:ext>
                </a:extLst>
              </p:cNvPr>
              <p:cNvSpPr>
                <a:spLocks/>
              </p:cNvSpPr>
              <p:nvPr/>
            </p:nvSpPr>
            <p:spPr bwMode="auto">
              <a:xfrm>
                <a:off x="7273328" y="3011164"/>
                <a:ext cx="1231661" cy="1125051"/>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8" name="Austria">
                <a:extLst>
                  <a:ext uri="{FF2B5EF4-FFF2-40B4-BE49-F238E27FC236}">
                    <a16:creationId xmlns:a16="http://schemas.microsoft.com/office/drawing/2014/main" id="{401D211E-3F3C-4C87-9867-19014FACB303}"/>
                  </a:ext>
                </a:extLst>
              </p:cNvPr>
              <p:cNvSpPr>
                <a:spLocks/>
              </p:cNvSpPr>
              <p:nvPr/>
            </p:nvSpPr>
            <p:spPr bwMode="auto">
              <a:xfrm>
                <a:off x="4268992" y="900968"/>
                <a:ext cx="210073" cy="84523"/>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29" name="Belgium">
                <a:extLst>
                  <a:ext uri="{FF2B5EF4-FFF2-40B4-BE49-F238E27FC236}">
                    <a16:creationId xmlns:a16="http://schemas.microsoft.com/office/drawing/2014/main" id="{254C0713-27E1-472F-9C61-7435D097737C}"/>
                  </a:ext>
                </a:extLst>
              </p:cNvPr>
              <p:cNvSpPr>
                <a:spLocks/>
              </p:cNvSpPr>
              <p:nvPr/>
            </p:nvSpPr>
            <p:spPr bwMode="auto">
              <a:xfrm>
                <a:off x="4093454" y="836845"/>
                <a:ext cx="86332" cy="55378"/>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0" name="Brazil">
                <a:extLst>
                  <a:ext uri="{FF2B5EF4-FFF2-40B4-BE49-F238E27FC236}">
                    <a16:creationId xmlns:a16="http://schemas.microsoft.com/office/drawing/2014/main" id="{7F344D73-E301-468D-8A00-E3982B3B216D}"/>
                  </a:ext>
                </a:extLst>
              </p:cNvPr>
              <p:cNvSpPr>
                <a:spLocks/>
              </p:cNvSpPr>
              <p:nvPr/>
            </p:nvSpPr>
            <p:spPr bwMode="auto">
              <a:xfrm>
                <a:off x="1785528" y="2428239"/>
                <a:ext cx="1176985" cy="1407771"/>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1" name="Bulgaria">
                <a:extLst>
                  <a:ext uri="{FF2B5EF4-FFF2-40B4-BE49-F238E27FC236}">
                    <a16:creationId xmlns:a16="http://schemas.microsoft.com/office/drawing/2014/main" id="{BD168202-A33B-4BBF-AC7A-F38CB83D874F}"/>
                  </a:ext>
                </a:extLst>
              </p:cNvPr>
              <p:cNvSpPr>
                <a:spLocks/>
              </p:cNvSpPr>
              <p:nvPr/>
            </p:nvSpPr>
            <p:spPr bwMode="auto">
              <a:xfrm>
                <a:off x="4631585" y="1049615"/>
                <a:ext cx="172663" cy="81610"/>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2" name="Cambodia">
                <a:extLst>
                  <a:ext uri="{FF2B5EF4-FFF2-40B4-BE49-F238E27FC236}">
                    <a16:creationId xmlns:a16="http://schemas.microsoft.com/office/drawing/2014/main" id="{0A0CEE39-AD8E-4C0D-8803-FECE2FF5FC1B}"/>
                  </a:ext>
                </a:extLst>
              </p:cNvPr>
              <p:cNvSpPr>
                <a:spLocks/>
              </p:cNvSpPr>
              <p:nvPr/>
            </p:nvSpPr>
            <p:spPr bwMode="auto">
              <a:xfrm>
                <a:off x="7109299" y="2063907"/>
                <a:ext cx="175540" cy="16904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3" name="Canada">
                <a:extLst>
                  <a:ext uri="{FF2B5EF4-FFF2-40B4-BE49-F238E27FC236}">
                    <a16:creationId xmlns:a16="http://schemas.microsoft.com/office/drawing/2014/main" id="{BAC6A7F1-47E8-48CD-BC26-F6CA4BF6E071}"/>
                  </a:ext>
                </a:extLst>
              </p:cNvPr>
              <p:cNvSpPr>
                <a:spLocks/>
              </p:cNvSpPr>
              <p:nvPr/>
            </p:nvSpPr>
            <p:spPr bwMode="auto">
              <a:xfrm>
                <a:off x="666095" y="350101"/>
                <a:ext cx="1948213" cy="772379"/>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4" name="Chile">
                <a:extLst>
                  <a:ext uri="{FF2B5EF4-FFF2-40B4-BE49-F238E27FC236}">
                    <a16:creationId xmlns:a16="http://schemas.microsoft.com/office/drawing/2014/main" id="{E71344E5-B1F4-4F4B-B992-B9F6FE34A026}"/>
                  </a:ext>
                </a:extLst>
              </p:cNvPr>
              <p:cNvSpPr>
                <a:spLocks/>
              </p:cNvSpPr>
              <p:nvPr/>
            </p:nvSpPr>
            <p:spPr bwMode="auto">
              <a:xfrm>
                <a:off x="1923657" y="3285141"/>
                <a:ext cx="351083" cy="1151281"/>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5" name="China">
                <a:extLst>
                  <a:ext uri="{FF2B5EF4-FFF2-40B4-BE49-F238E27FC236}">
                    <a16:creationId xmlns:a16="http://schemas.microsoft.com/office/drawing/2014/main" id="{A3345340-EF92-433B-94BB-C0534D32C00E}"/>
                  </a:ext>
                </a:extLst>
              </p:cNvPr>
              <p:cNvSpPr>
                <a:spLocks/>
              </p:cNvSpPr>
              <p:nvPr/>
            </p:nvSpPr>
            <p:spPr bwMode="auto">
              <a:xfrm>
                <a:off x="6064688" y="769810"/>
                <a:ext cx="1516555" cy="1092989"/>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6" name="Costa Rica">
                <a:extLst>
                  <a:ext uri="{FF2B5EF4-FFF2-40B4-BE49-F238E27FC236}">
                    <a16:creationId xmlns:a16="http://schemas.microsoft.com/office/drawing/2014/main" id="{FFF7DB7A-1A66-42C9-9E49-19EB959E3E77}"/>
                  </a:ext>
                </a:extLst>
              </p:cNvPr>
              <p:cNvSpPr>
                <a:spLocks/>
              </p:cNvSpPr>
              <p:nvPr/>
            </p:nvSpPr>
            <p:spPr bwMode="auto">
              <a:xfrm>
                <a:off x="1420056" y="2212554"/>
                <a:ext cx="103598" cy="104927"/>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7" name="Colombia">
                <a:extLst>
                  <a:ext uri="{FF2B5EF4-FFF2-40B4-BE49-F238E27FC236}">
                    <a16:creationId xmlns:a16="http://schemas.microsoft.com/office/drawing/2014/main" id="{54BC93D6-F730-4B1D-A70A-A17CF2CA480C}"/>
                  </a:ext>
                </a:extLst>
              </p:cNvPr>
              <p:cNvSpPr>
                <a:spLocks/>
              </p:cNvSpPr>
              <p:nvPr/>
            </p:nvSpPr>
            <p:spPr bwMode="auto">
              <a:xfrm>
                <a:off x="1612863" y="2157175"/>
                <a:ext cx="365470" cy="620819"/>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8" name="Croatia and Slovenia">
                <a:extLst>
                  <a:ext uri="{FF2B5EF4-FFF2-40B4-BE49-F238E27FC236}">
                    <a16:creationId xmlns:a16="http://schemas.microsoft.com/office/drawing/2014/main" id="{4C8D7052-4F8F-40C2-AB57-0157A7F766CA}"/>
                  </a:ext>
                </a:extLst>
              </p:cNvPr>
              <p:cNvSpPr>
                <a:spLocks/>
              </p:cNvSpPr>
              <p:nvPr/>
            </p:nvSpPr>
            <p:spPr bwMode="auto">
              <a:xfrm>
                <a:off x="4381225" y="970918"/>
                <a:ext cx="279138" cy="183622"/>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39" name="Czech Republic">
                <a:extLst>
                  <a:ext uri="{FF2B5EF4-FFF2-40B4-BE49-F238E27FC236}">
                    <a16:creationId xmlns:a16="http://schemas.microsoft.com/office/drawing/2014/main" id="{13940A86-8A23-49A3-B86D-91601701CD20}"/>
                  </a:ext>
                </a:extLst>
              </p:cNvPr>
              <p:cNvSpPr>
                <a:spLocks/>
              </p:cNvSpPr>
              <p:nvPr/>
            </p:nvSpPr>
            <p:spPr bwMode="auto">
              <a:xfrm>
                <a:off x="4335181" y="845588"/>
                <a:ext cx="181297" cy="78695"/>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0" name="Denmark">
                <a:extLst>
                  <a:ext uri="{FF2B5EF4-FFF2-40B4-BE49-F238E27FC236}">
                    <a16:creationId xmlns:a16="http://schemas.microsoft.com/office/drawing/2014/main" id="{2F8407CA-B0EE-42B4-A93D-E3ACD5E274C1}"/>
                  </a:ext>
                </a:extLst>
              </p:cNvPr>
              <p:cNvSpPr>
                <a:spLocks/>
              </p:cNvSpPr>
              <p:nvPr/>
            </p:nvSpPr>
            <p:spPr bwMode="auto">
              <a:xfrm>
                <a:off x="4220071" y="673623"/>
                <a:ext cx="103598" cy="7578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1" name="Estonia">
                <a:extLst>
                  <a:ext uri="{FF2B5EF4-FFF2-40B4-BE49-F238E27FC236}">
                    <a16:creationId xmlns:a16="http://schemas.microsoft.com/office/drawing/2014/main" id="{271B3883-A046-4133-BE01-50665707AB9F}"/>
                  </a:ext>
                </a:extLst>
              </p:cNvPr>
              <p:cNvSpPr>
                <a:spLocks/>
              </p:cNvSpPr>
              <p:nvPr/>
            </p:nvSpPr>
            <p:spPr bwMode="auto">
              <a:xfrm>
                <a:off x="4597052" y="626991"/>
                <a:ext cx="106477" cy="43720"/>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2" name="Finland">
                <a:extLst>
                  <a:ext uri="{FF2B5EF4-FFF2-40B4-BE49-F238E27FC236}">
                    <a16:creationId xmlns:a16="http://schemas.microsoft.com/office/drawing/2014/main" id="{8DD81200-81B0-4181-B28D-FAA6089BD182}"/>
                  </a:ext>
                </a:extLst>
              </p:cNvPr>
              <p:cNvSpPr>
                <a:spLocks/>
              </p:cNvSpPr>
              <p:nvPr/>
            </p:nvSpPr>
            <p:spPr bwMode="auto">
              <a:xfrm>
                <a:off x="4476189" y="390906"/>
                <a:ext cx="270504" cy="23317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3" name="France">
                <a:extLst>
                  <a:ext uri="{FF2B5EF4-FFF2-40B4-BE49-F238E27FC236}">
                    <a16:creationId xmlns:a16="http://schemas.microsoft.com/office/drawing/2014/main" id="{C4B9BA0D-0055-4F17-8A14-D03B360B9DEC}"/>
                  </a:ext>
                </a:extLst>
              </p:cNvPr>
              <p:cNvSpPr>
                <a:spLocks/>
              </p:cNvSpPr>
              <p:nvPr/>
            </p:nvSpPr>
            <p:spPr bwMode="auto">
              <a:xfrm>
                <a:off x="3909279" y="851420"/>
                <a:ext cx="319426" cy="25357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4" name="Germany">
                <a:extLst>
                  <a:ext uri="{FF2B5EF4-FFF2-40B4-BE49-F238E27FC236}">
                    <a16:creationId xmlns:a16="http://schemas.microsoft.com/office/drawing/2014/main" id="{08D4E1BA-CE32-4BD3-B5D1-849002C4DEDB}"/>
                  </a:ext>
                </a:extLst>
              </p:cNvPr>
              <p:cNvSpPr>
                <a:spLocks/>
              </p:cNvSpPr>
              <p:nvPr/>
            </p:nvSpPr>
            <p:spPr bwMode="auto">
              <a:xfrm>
                <a:off x="4174029" y="746491"/>
                <a:ext cx="230217" cy="209853"/>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5" name="Greece">
                <a:extLst>
                  <a:ext uri="{FF2B5EF4-FFF2-40B4-BE49-F238E27FC236}">
                    <a16:creationId xmlns:a16="http://schemas.microsoft.com/office/drawing/2014/main" id="{D3C27C2D-53CA-4BFF-AA0C-F1CB0131C268}"/>
                  </a:ext>
                </a:extLst>
              </p:cNvPr>
              <p:cNvSpPr>
                <a:spLocks/>
              </p:cNvSpPr>
              <p:nvPr/>
            </p:nvSpPr>
            <p:spPr bwMode="auto">
              <a:xfrm>
                <a:off x="4585543" y="1122480"/>
                <a:ext cx="164029" cy="171963"/>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6" name="Hungary">
                <a:extLst>
                  <a:ext uri="{FF2B5EF4-FFF2-40B4-BE49-F238E27FC236}">
                    <a16:creationId xmlns:a16="http://schemas.microsoft.com/office/drawing/2014/main" id="{5BC4799E-4070-409F-A550-47718D17DBE9}"/>
                  </a:ext>
                </a:extLst>
              </p:cNvPr>
              <p:cNvSpPr>
                <a:spLocks/>
              </p:cNvSpPr>
              <p:nvPr/>
            </p:nvSpPr>
            <p:spPr bwMode="auto">
              <a:xfrm>
                <a:off x="4453167" y="912626"/>
                <a:ext cx="161152" cy="90353"/>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7" name="Iceland">
                <a:extLst>
                  <a:ext uri="{FF2B5EF4-FFF2-40B4-BE49-F238E27FC236}">
                    <a16:creationId xmlns:a16="http://schemas.microsoft.com/office/drawing/2014/main" id="{028960A4-56B7-4106-AA2A-857762FA11AE}"/>
                  </a:ext>
                </a:extLst>
              </p:cNvPr>
              <p:cNvSpPr>
                <a:spLocks/>
              </p:cNvSpPr>
              <p:nvPr/>
            </p:nvSpPr>
            <p:spPr bwMode="auto">
              <a:xfrm>
                <a:off x="3468991" y="466686"/>
                <a:ext cx="230217" cy="72865"/>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8" name="India">
                <a:extLst>
                  <a:ext uri="{FF2B5EF4-FFF2-40B4-BE49-F238E27FC236}">
                    <a16:creationId xmlns:a16="http://schemas.microsoft.com/office/drawing/2014/main" id="{6B626D3E-F50F-4C91-B85F-80C87E2068B7}"/>
                  </a:ext>
                </a:extLst>
              </p:cNvPr>
              <p:cNvSpPr>
                <a:spLocks/>
              </p:cNvSpPr>
              <p:nvPr/>
            </p:nvSpPr>
            <p:spPr bwMode="auto">
              <a:xfrm>
                <a:off x="6027278" y="1303186"/>
                <a:ext cx="846048" cy="1014294"/>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49" name="Indonesia">
                <a:extLst>
                  <a:ext uri="{FF2B5EF4-FFF2-40B4-BE49-F238E27FC236}">
                    <a16:creationId xmlns:a16="http://schemas.microsoft.com/office/drawing/2014/main" id="{251D7324-DD11-407A-B306-1FD1B9C2CD5A}"/>
                  </a:ext>
                </a:extLst>
              </p:cNvPr>
              <p:cNvSpPr>
                <a:spLocks/>
              </p:cNvSpPr>
              <p:nvPr/>
            </p:nvSpPr>
            <p:spPr bwMode="auto">
              <a:xfrm>
                <a:off x="6904979" y="2402005"/>
                <a:ext cx="1398568" cy="600415"/>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0" name="Iraq">
                <a:extLst>
                  <a:ext uri="{FF2B5EF4-FFF2-40B4-BE49-F238E27FC236}">
                    <a16:creationId xmlns:a16="http://schemas.microsoft.com/office/drawing/2014/main" id="{679D525F-93C4-4CC5-A016-C96C3F87B327}"/>
                  </a:ext>
                </a:extLst>
              </p:cNvPr>
              <p:cNvSpPr>
                <a:spLocks/>
              </p:cNvSpPr>
              <p:nvPr/>
            </p:nvSpPr>
            <p:spPr bwMode="auto">
              <a:xfrm>
                <a:off x="5129431" y="1256553"/>
                <a:ext cx="313671" cy="271062"/>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1" name="Ireland">
                <a:extLst>
                  <a:ext uri="{FF2B5EF4-FFF2-40B4-BE49-F238E27FC236}">
                    <a16:creationId xmlns:a16="http://schemas.microsoft.com/office/drawing/2014/main" id="{98EB92F4-BACE-4601-B21B-54DFBCAD2F04}"/>
                  </a:ext>
                </a:extLst>
              </p:cNvPr>
              <p:cNvSpPr>
                <a:spLocks/>
              </p:cNvSpPr>
              <p:nvPr/>
            </p:nvSpPr>
            <p:spPr bwMode="auto">
              <a:xfrm>
                <a:off x="3771149" y="729005"/>
                <a:ext cx="109355" cy="102012"/>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2" name="Israel">
                <a:extLst>
                  <a:ext uri="{FF2B5EF4-FFF2-40B4-BE49-F238E27FC236}">
                    <a16:creationId xmlns:a16="http://schemas.microsoft.com/office/drawing/2014/main" id="{D0E88FE3-E87D-4769-B9CA-C7DC38B4B0B7}"/>
                  </a:ext>
                </a:extLst>
              </p:cNvPr>
              <p:cNvSpPr>
                <a:spLocks/>
              </p:cNvSpPr>
              <p:nvPr/>
            </p:nvSpPr>
            <p:spPr bwMode="auto">
              <a:xfrm>
                <a:off x="5011444" y="1405200"/>
                <a:ext cx="43167" cy="11658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3" name="Italy">
                <a:extLst>
                  <a:ext uri="{FF2B5EF4-FFF2-40B4-BE49-F238E27FC236}">
                    <a16:creationId xmlns:a16="http://schemas.microsoft.com/office/drawing/2014/main" id="{91C66EBE-5BB4-485E-AD56-88A82578210F}"/>
                  </a:ext>
                </a:extLst>
              </p:cNvPr>
              <p:cNvSpPr>
                <a:spLocks/>
              </p:cNvSpPr>
              <p:nvPr/>
            </p:nvSpPr>
            <p:spPr bwMode="auto">
              <a:xfrm>
                <a:off x="4205684" y="968003"/>
                <a:ext cx="325181" cy="31186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4" name="Japan">
                <a:extLst>
                  <a:ext uri="{FF2B5EF4-FFF2-40B4-BE49-F238E27FC236}">
                    <a16:creationId xmlns:a16="http://schemas.microsoft.com/office/drawing/2014/main" id="{94A9640D-F02D-4594-A56A-D8CB93E257B8}"/>
                  </a:ext>
                </a:extLst>
              </p:cNvPr>
              <p:cNvSpPr>
                <a:spLocks/>
              </p:cNvSpPr>
              <p:nvPr/>
            </p:nvSpPr>
            <p:spPr bwMode="auto">
              <a:xfrm>
                <a:off x="7702105" y="1005895"/>
                <a:ext cx="273382" cy="46051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5" name="Kazakhstan">
                <a:extLst>
                  <a:ext uri="{FF2B5EF4-FFF2-40B4-BE49-F238E27FC236}">
                    <a16:creationId xmlns:a16="http://schemas.microsoft.com/office/drawing/2014/main" id="{8CB920B6-CC0A-4B75-8741-CD8AED2BDDBB}"/>
                  </a:ext>
                </a:extLst>
              </p:cNvPr>
              <p:cNvSpPr>
                <a:spLocks/>
              </p:cNvSpPr>
              <p:nvPr/>
            </p:nvSpPr>
            <p:spPr bwMode="auto">
              <a:xfrm>
                <a:off x="5256048" y="726088"/>
                <a:ext cx="1061876" cy="44302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6" name="Latvia">
                <a:extLst>
                  <a:ext uri="{FF2B5EF4-FFF2-40B4-BE49-F238E27FC236}">
                    <a16:creationId xmlns:a16="http://schemas.microsoft.com/office/drawing/2014/main" id="{713D7E8E-FD01-4D96-A559-8C92CEDE3D72}"/>
                  </a:ext>
                </a:extLst>
              </p:cNvPr>
              <p:cNvSpPr>
                <a:spLocks/>
              </p:cNvSpPr>
              <p:nvPr/>
            </p:nvSpPr>
            <p:spPr bwMode="auto">
              <a:xfrm>
                <a:off x="4548131" y="661966"/>
                <a:ext cx="164029" cy="61208"/>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7" name="Lithuania">
                <a:extLst>
                  <a:ext uri="{FF2B5EF4-FFF2-40B4-BE49-F238E27FC236}">
                    <a16:creationId xmlns:a16="http://schemas.microsoft.com/office/drawing/2014/main" id="{EC5D5A29-3DAF-4DCB-B4B1-570C7426D471}"/>
                  </a:ext>
                </a:extLst>
              </p:cNvPr>
              <p:cNvSpPr>
                <a:spLocks/>
              </p:cNvSpPr>
              <p:nvPr/>
            </p:nvSpPr>
            <p:spPr bwMode="auto">
              <a:xfrm>
                <a:off x="4551010" y="705686"/>
                <a:ext cx="135253" cy="67037"/>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8" name="Luxembourg">
                <a:extLst>
                  <a:ext uri="{FF2B5EF4-FFF2-40B4-BE49-F238E27FC236}">
                    <a16:creationId xmlns:a16="http://schemas.microsoft.com/office/drawing/2014/main" id="{18893FDB-10D0-4EB6-A72A-CA949C4259FE}"/>
                  </a:ext>
                </a:extLst>
              </p:cNvPr>
              <p:cNvSpPr>
                <a:spLocks/>
              </p:cNvSpPr>
              <p:nvPr/>
            </p:nvSpPr>
            <p:spPr bwMode="auto">
              <a:xfrm>
                <a:off x="4168272" y="880565"/>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59" name="Malaysia">
                <a:extLst>
                  <a:ext uri="{FF2B5EF4-FFF2-40B4-BE49-F238E27FC236}">
                    <a16:creationId xmlns:a16="http://schemas.microsoft.com/office/drawing/2014/main" id="{9B7309D0-5F95-4F87-B2E3-55AF7498C381}"/>
                  </a:ext>
                </a:extLst>
              </p:cNvPr>
              <p:cNvSpPr>
                <a:spLocks/>
              </p:cNvSpPr>
              <p:nvPr/>
            </p:nvSpPr>
            <p:spPr bwMode="auto">
              <a:xfrm>
                <a:off x="7057498" y="2343714"/>
                <a:ext cx="587189" cy="23317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0" name="Mexico">
                <a:extLst>
                  <a:ext uri="{FF2B5EF4-FFF2-40B4-BE49-F238E27FC236}">
                    <a16:creationId xmlns:a16="http://schemas.microsoft.com/office/drawing/2014/main" id="{FC1E92E2-4835-4243-94CD-94E2C7E5E8F6}"/>
                  </a:ext>
                </a:extLst>
              </p:cNvPr>
              <p:cNvSpPr>
                <a:spLocks/>
              </p:cNvSpPr>
              <p:nvPr/>
            </p:nvSpPr>
            <p:spPr bwMode="auto">
              <a:xfrm>
                <a:off x="680484" y="1434347"/>
                <a:ext cx="771227" cy="641220"/>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1" name="Netherlands">
                <a:extLst>
                  <a:ext uri="{FF2B5EF4-FFF2-40B4-BE49-F238E27FC236}">
                    <a16:creationId xmlns:a16="http://schemas.microsoft.com/office/drawing/2014/main" id="{E6111DB9-0B60-4563-B9AC-22548B9E3D60}"/>
                  </a:ext>
                </a:extLst>
              </p:cNvPr>
              <p:cNvSpPr>
                <a:spLocks/>
              </p:cNvSpPr>
              <p:nvPr/>
            </p:nvSpPr>
            <p:spPr bwMode="auto">
              <a:xfrm>
                <a:off x="4122230" y="787296"/>
                <a:ext cx="77699" cy="69952"/>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2" name="New Zealand">
                <a:extLst>
                  <a:ext uri="{FF2B5EF4-FFF2-40B4-BE49-F238E27FC236}">
                    <a16:creationId xmlns:a16="http://schemas.microsoft.com/office/drawing/2014/main" id="{E0F71043-05E6-4B2D-88F7-0D37E5ACAB5F}"/>
                  </a:ext>
                </a:extLst>
              </p:cNvPr>
              <p:cNvSpPr>
                <a:spLocks/>
              </p:cNvSpPr>
              <p:nvPr/>
            </p:nvSpPr>
            <p:spPr bwMode="auto">
              <a:xfrm>
                <a:off x="8473334" y="3818518"/>
                <a:ext cx="555398" cy="402220"/>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3" name="Norway">
                <a:extLst>
                  <a:ext uri="{FF2B5EF4-FFF2-40B4-BE49-F238E27FC236}">
                    <a16:creationId xmlns:a16="http://schemas.microsoft.com/office/drawing/2014/main" id="{09A31F14-80B9-413D-AA58-978AC4B921F1}"/>
                  </a:ext>
                </a:extLst>
              </p:cNvPr>
              <p:cNvSpPr>
                <a:spLocks/>
              </p:cNvSpPr>
              <p:nvPr/>
            </p:nvSpPr>
            <p:spPr bwMode="auto">
              <a:xfrm>
                <a:off x="4133741" y="370503"/>
                <a:ext cx="546765" cy="300207"/>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4" name="Peru">
                <a:extLst>
                  <a:ext uri="{FF2B5EF4-FFF2-40B4-BE49-F238E27FC236}">
                    <a16:creationId xmlns:a16="http://schemas.microsoft.com/office/drawing/2014/main" id="{560C6D99-37F6-4000-9FF5-56D39B442357}"/>
                  </a:ext>
                </a:extLst>
              </p:cNvPr>
              <p:cNvSpPr>
                <a:spLocks/>
              </p:cNvSpPr>
              <p:nvPr/>
            </p:nvSpPr>
            <p:spPr bwMode="auto">
              <a:xfrm>
                <a:off x="1546675" y="2635177"/>
                <a:ext cx="414390" cy="667452"/>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5" name="Philippines">
                <a:extLst>
                  <a:ext uri="{FF2B5EF4-FFF2-40B4-BE49-F238E27FC236}">
                    <a16:creationId xmlns:a16="http://schemas.microsoft.com/office/drawing/2014/main" id="{70D71F38-D3A6-4B5D-8E16-D16F404DA1E2}"/>
                  </a:ext>
                </a:extLst>
              </p:cNvPr>
              <p:cNvSpPr>
                <a:spLocks/>
              </p:cNvSpPr>
              <p:nvPr/>
            </p:nvSpPr>
            <p:spPr bwMode="auto">
              <a:xfrm>
                <a:off x="7566853" y="1906517"/>
                <a:ext cx="293525" cy="495489"/>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6" name="Poland">
                <a:extLst>
                  <a:ext uri="{FF2B5EF4-FFF2-40B4-BE49-F238E27FC236}">
                    <a16:creationId xmlns:a16="http://schemas.microsoft.com/office/drawing/2014/main" id="{9D0CB76E-28AD-49B3-AF1F-53FC8450BBC9}"/>
                  </a:ext>
                </a:extLst>
              </p:cNvPr>
              <p:cNvSpPr>
                <a:spLocks/>
              </p:cNvSpPr>
              <p:nvPr/>
            </p:nvSpPr>
            <p:spPr bwMode="auto">
              <a:xfrm>
                <a:off x="4378347" y="746491"/>
                <a:ext cx="264750" cy="151560"/>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7" name="Portugal">
                <a:extLst>
                  <a:ext uri="{FF2B5EF4-FFF2-40B4-BE49-F238E27FC236}">
                    <a16:creationId xmlns:a16="http://schemas.microsoft.com/office/drawing/2014/main" id="{3295CFDC-CA25-4D0C-8CFF-5CF825AC6D3E}"/>
                  </a:ext>
                </a:extLst>
              </p:cNvPr>
              <p:cNvSpPr>
                <a:spLocks/>
              </p:cNvSpPr>
              <p:nvPr/>
            </p:nvSpPr>
            <p:spPr bwMode="auto">
              <a:xfrm>
                <a:off x="3768271" y="1119565"/>
                <a:ext cx="80575" cy="163220"/>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8" name="Qatar">
                <a:extLst>
                  <a:ext uri="{FF2B5EF4-FFF2-40B4-BE49-F238E27FC236}">
                    <a16:creationId xmlns:a16="http://schemas.microsoft.com/office/drawing/2014/main" id="{D2CC74B3-FD5A-47B8-9C56-B6EA88F9A960}"/>
                  </a:ext>
                </a:extLst>
              </p:cNvPr>
              <p:cNvSpPr>
                <a:spLocks/>
              </p:cNvSpPr>
              <p:nvPr/>
            </p:nvSpPr>
            <p:spPr bwMode="auto">
              <a:xfrm>
                <a:off x="5515043" y="1650028"/>
                <a:ext cx="34533" cy="466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69" name="Romania">
                <a:extLst>
                  <a:ext uri="{FF2B5EF4-FFF2-40B4-BE49-F238E27FC236}">
                    <a16:creationId xmlns:a16="http://schemas.microsoft.com/office/drawing/2014/main" id="{2C27E791-E61B-4469-962C-81C1E843924B}"/>
                  </a:ext>
                </a:extLst>
              </p:cNvPr>
              <p:cNvSpPr>
                <a:spLocks/>
              </p:cNvSpPr>
              <p:nvPr/>
            </p:nvSpPr>
            <p:spPr bwMode="auto">
              <a:xfrm>
                <a:off x="4571154" y="921370"/>
                <a:ext cx="253238" cy="145733"/>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0" name="Russia">
                <a:extLst>
                  <a:ext uri="{FF2B5EF4-FFF2-40B4-BE49-F238E27FC236}">
                    <a16:creationId xmlns:a16="http://schemas.microsoft.com/office/drawing/2014/main" id="{E87A5AEF-ACB9-4C5F-B251-F7638117BC74}"/>
                  </a:ext>
                </a:extLst>
              </p:cNvPr>
              <p:cNvSpPr>
                <a:spLocks/>
              </p:cNvSpPr>
              <p:nvPr/>
            </p:nvSpPr>
            <p:spPr bwMode="auto">
              <a:xfrm>
                <a:off x="4657485" y="277236"/>
                <a:ext cx="3646063" cy="851074"/>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1" name="Slovakia">
                <a:extLst>
                  <a:ext uri="{FF2B5EF4-FFF2-40B4-BE49-F238E27FC236}">
                    <a16:creationId xmlns:a16="http://schemas.microsoft.com/office/drawing/2014/main" id="{6087C980-47F0-4A9D-B55F-5CD94A0A860D}"/>
                  </a:ext>
                </a:extLst>
              </p:cNvPr>
              <p:cNvSpPr>
                <a:spLocks/>
              </p:cNvSpPr>
              <p:nvPr/>
            </p:nvSpPr>
            <p:spPr bwMode="auto">
              <a:xfrm>
                <a:off x="4479067" y="883478"/>
                <a:ext cx="129499" cy="5829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2" name="South Africa">
                <a:extLst>
                  <a:ext uri="{FF2B5EF4-FFF2-40B4-BE49-F238E27FC236}">
                    <a16:creationId xmlns:a16="http://schemas.microsoft.com/office/drawing/2014/main" id="{CE90348E-98EF-433D-98B1-FCC832C8560D}"/>
                  </a:ext>
                </a:extLst>
              </p:cNvPr>
              <p:cNvSpPr>
                <a:spLocks/>
              </p:cNvSpPr>
              <p:nvPr/>
            </p:nvSpPr>
            <p:spPr bwMode="auto">
              <a:xfrm>
                <a:off x="4490577" y="3445446"/>
                <a:ext cx="492089" cy="44594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3" name="South Korea">
                <a:extLst>
                  <a:ext uri="{FF2B5EF4-FFF2-40B4-BE49-F238E27FC236}">
                    <a16:creationId xmlns:a16="http://schemas.microsoft.com/office/drawing/2014/main" id="{A73979F7-52EB-404F-B00D-C80D7A4AB594}"/>
                  </a:ext>
                </a:extLst>
              </p:cNvPr>
              <p:cNvSpPr>
                <a:spLocks/>
              </p:cNvSpPr>
              <p:nvPr/>
            </p:nvSpPr>
            <p:spPr bwMode="auto">
              <a:xfrm>
                <a:off x="7538077" y="1212833"/>
                <a:ext cx="120864" cy="157392"/>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4" name="Spain">
                <a:extLst>
                  <a:ext uri="{FF2B5EF4-FFF2-40B4-BE49-F238E27FC236}">
                    <a16:creationId xmlns:a16="http://schemas.microsoft.com/office/drawing/2014/main" id="{5CF79F6B-7F8C-40B0-8995-1994C25D0AD4}"/>
                  </a:ext>
                </a:extLst>
              </p:cNvPr>
              <p:cNvSpPr>
                <a:spLocks/>
              </p:cNvSpPr>
              <p:nvPr/>
            </p:nvSpPr>
            <p:spPr bwMode="auto">
              <a:xfrm>
                <a:off x="3782662" y="1070015"/>
                <a:ext cx="497844" cy="239000"/>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5" name="Sweden">
                <a:extLst>
                  <a:ext uri="{FF2B5EF4-FFF2-40B4-BE49-F238E27FC236}">
                    <a16:creationId xmlns:a16="http://schemas.microsoft.com/office/drawing/2014/main" id="{930C28D8-DE3D-422B-95E1-601628D5BDBA}"/>
                  </a:ext>
                </a:extLst>
              </p:cNvPr>
              <p:cNvSpPr>
                <a:spLocks/>
              </p:cNvSpPr>
              <p:nvPr/>
            </p:nvSpPr>
            <p:spPr bwMode="auto">
              <a:xfrm>
                <a:off x="4283383" y="420053"/>
                <a:ext cx="279138" cy="31478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6" name="Switzerland">
                <a:extLst>
                  <a:ext uri="{FF2B5EF4-FFF2-40B4-BE49-F238E27FC236}">
                    <a16:creationId xmlns:a16="http://schemas.microsoft.com/office/drawing/2014/main" id="{D4243847-D153-48CF-90DE-211547EF451F}"/>
                  </a:ext>
                </a:extLst>
              </p:cNvPr>
              <p:cNvSpPr>
                <a:spLocks/>
              </p:cNvSpPr>
              <p:nvPr/>
            </p:nvSpPr>
            <p:spPr bwMode="auto">
              <a:xfrm>
                <a:off x="4179785" y="947602"/>
                <a:ext cx="115109" cy="52463"/>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7" name="Taiwan">
                <a:extLst>
                  <a:ext uri="{FF2B5EF4-FFF2-40B4-BE49-F238E27FC236}">
                    <a16:creationId xmlns:a16="http://schemas.microsoft.com/office/drawing/2014/main" id="{9C83FBEF-CE29-407C-A464-B50205CF3704}"/>
                  </a:ext>
                </a:extLst>
              </p:cNvPr>
              <p:cNvSpPr>
                <a:spLocks/>
              </p:cNvSpPr>
              <p:nvPr/>
            </p:nvSpPr>
            <p:spPr bwMode="auto">
              <a:xfrm>
                <a:off x="7555343" y="1687920"/>
                <a:ext cx="46044" cy="11367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8" name="Thailand">
                <a:extLst>
                  <a:ext uri="{FF2B5EF4-FFF2-40B4-BE49-F238E27FC236}">
                    <a16:creationId xmlns:a16="http://schemas.microsoft.com/office/drawing/2014/main" id="{39440B40-1001-4CA4-BD99-349D936C467F}"/>
                  </a:ext>
                </a:extLst>
              </p:cNvPr>
              <p:cNvSpPr>
                <a:spLocks/>
              </p:cNvSpPr>
              <p:nvPr/>
            </p:nvSpPr>
            <p:spPr bwMode="auto">
              <a:xfrm>
                <a:off x="6928003" y="1862799"/>
                <a:ext cx="279138" cy="52463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79" name="Turkey">
                <a:extLst>
                  <a:ext uri="{FF2B5EF4-FFF2-40B4-BE49-F238E27FC236}">
                    <a16:creationId xmlns:a16="http://schemas.microsoft.com/office/drawing/2014/main" id="{353B106B-CC92-417A-B47B-FC1F3AB10AF2}"/>
                  </a:ext>
                </a:extLst>
              </p:cNvPr>
              <p:cNvSpPr>
                <a:spLocks/>
              </p:cNvSpPr>
              <p:nvPr/>
            </p:nvSpPr>
            <p:spPr bwMode="auto">
              <a:xfrm>
                <a:off x="4758206" y="1113735"/>
                <a:ext cx="538133" cy="195280"/>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80" name="UAE">
                <a:extLst>
                  <a:ext uri="{FF2B5EF4-FFF2-40B4-BE49-F238E27FC236}">
                    <a16:creationId xmlns:a16="http://schemas.microsoft.com/office/drawing/2014/main" id="{BD73E4C1-8465-4888-A9CF-2507784C8012}"/>
                  </a:ext>
                </a:extLst>
              </p:cNvPr>
              <p:cNvSpPr>
                <a:spLocks/>
              </p:cNvSpPr>
              <p:nvPr/>
            </p:nvSpPr>
            <p:spPr bwMode="auto">
              <a:xfrm>
                <a:off x="5546698" y="1650028"/>
                <a:ext cx="149642" cy="14864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81" name="Ukraine">
                <a:extLst>
                  <a:ext uri="{FF2B5EF4-FFF2-40B4-BE49-F238E27FC236}">
                    <a16:creationId xmlns:a16="http://schemas.microsoft.com/office/drawing/2014/main" id="{6FA513E8-7A2F-4DF8-9250-55E9EBF87AAB}"/>
                  </a:ext>
                </a:extLst>
              </p:cNvPr>
              <p:cNvSpPr>
                <a:spLocks/>
              </p:cNvSpPr>
              <p:nvPr/>
            </p:nvSpPr>
            <p:spPr bwMode="auto">
              <a:xfrm>
                <a:off x="4605687" y="790212"/>
                <a:ext cx="463313" cy="250658"/>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82" name="United Kingdom">
                <a:extLst>
                  <a:ext uri="{FF2B5EF4-FFF2-40B4-BE49-F238E27FC236}">
                    <a16:creationId xmlns:a16="http://schemas.microsoft.com/office/drawing/2014/main" id="{490E8740-1FF8-4228-8E71-9C139A7A78CB}"/>
                  </a:ext>
                </a:extLst>
              </p:cNvPr>
              <p:cNvSpPr>
                <a:spLocks/>
              </p:cNvSpPr>
              <p:nvPr/>
            </p:nvSpPr>
            <p:spPr bwMode="auto">
              <a:xfrm>
                <a:off x="3840214" y="647395"/>
                <a:ext cx="218707" cy="224425"/>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83" name="United States">
                <a:extLst>
                  <a:ext uri="{FF2B5EF4-FFF2-40B4-BE49-F238E27FC236}">
                    <a16:creationId xmlns:a16="http://schemas.microsoft.com/office/drawing/2014/main" id="{BD53760F-64B6-4257-AF15-8B59C0FC25D2}"/>
                  </a:ext>
                </a:extLst>
              </p:cNvPr>
              <p:cNvSpPr>
                <a:spLocks/>
              </p:cNvSpPr>
              <p:nvPr/>
            </p:nvSpPr>
            <p:spPr bwMode="auto">
              <a:xfrm>
                <a:off x="-44700" y="376333"/>
                <a:ext cx="2293537" cy="131450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84" name="Vietnam">
                <a:extLst>
                  <a:ext uri="{FF2B5EF4-FFF2-40B4-BE49-F238E27FC236}">
                    <a16:creationId xmlns:a16="http://schemas.microsoft.com/office/drawing/2014/main" id="{50D1D608-52F6-4C97-8F73-DFDD4C89D8D5}"/>
                  </a:ext>
                </a:extLst>
              </p:cNvPr>
              <p:cNvSpPr>
                <a:spLocks/>
              </p:cNvSpPr>
              <p:nvPr/>
            </p:nvSpPr>
            <p:spPr bwMode="auto">
              <a:xfrm>
                <a:off x="7025845" y="1757872"/>
                <a:ext cx="305037" cy="530464"/>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85" name="Venezuela">
                <a:extLst>
                  <a:ext uri="{FF2B5EF4-FFF2-40B4-BE49-F238E27FC236}">
                    <a16:creationId xmlns:a16="http://schemas.microsoft.com/office/drawing/2014/main" id="{2A8DD263-7D9D-4D02-8E5E-03EFB541D867}"/>
                  </a:ext>
                </a:extLst>
              </p:cNvPr>
              <p:cNvSpPr>
                <a:spLocks/>
              </p:cNvSpPr>
              <p:nvPr/>
            </p:nvSpPr>
            <p:spPr bwMode="auto">
              <a:xfrm>
                <a:off x="1797037" y="2163005"/>
                <a:ext cx="408635" cy="43428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186" name="Freeform 19">
                <a:extLst>
                  <a:ext uri="{FF2B5EF4-FFF2-40B4-BE49-F238E27FC236}">
                    <a16:creationId xmlns:a16="http://schemas.microsoft.com/office/drawing/2014/main" id="{BD17DBD7-2E12-44E3-A946-7F9AF383733A}"/>
                  </a:ext>
                </a:extLst>
              </p:cNvPr>
              <p:cNvSpPr>
                <a:spLocks/>
              </p:cNvSpPr>
              <p:nvPr/>
            </p:nvSpPr>
            <p:spPr bwMode="auto">
              <a:xfrm>
                <a:off x="2379116" y="2411153"/>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87" name="Freeform 19">
                <a:extLst>
                  <a:ext uri="{FF2B5EF4-FFF2-40B4-BE49-F238E27FC236}">
                    <a16:creationId xmlns:a16="http://schemas.microsoft.com/office/drawing/2014/main" id="{4BB034E7-EE23-4B16-A6E2-CF82B3A021E2}"/>
                  </a:ext>
                </a:extLst>
              </p:cNvPr>
              <p:cNvSpPr>
                <a:spLocks/>
              </p:cNvSpPr>
              <p:nvPr/>
            </p:nvSpPr>
            <p:spPr bwMode="auto">
              <a:xfrm>
                <a:off x="2361069" y="2402004"/>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88" name="Montenegro">
                <a:extLst>
                  <a:ext uri="{FF2B5EF4-FFF2-40B4-BE49-F238E27FC236}">
                    <a16:creationId xmlns:a16="http://schemas.microsoft.com/office/drawing/2014/main" id="{B5D02FA2-30DE-42E8-B4AC-17AA92F016DD}"/>
                  </a:ext>
                </a:extLst>
              </p:cNvPr>
              <p:cNvSpPr>
                <a:spLocks/>
              </p:cNvSpPr>
              <p:nvPr/>
            </p:nvSpPr>
            <p:spPr bwMode="auto">
              <a:xfrm>
                <a:off x="4538451" y="1071507"/>
                <a:ext cx="43312" cy="49219"/>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3175">
                <a:solidFill>
                  <a:schemeClr val="bg1">
                    <a:lumMod val="65000"/>
                  </a:schemeClr>
                </a:solidFill>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89" name="Monaco">
                <a:extLst>
                  <a:ext uri="{FF2B5EF4-FFF2-40B4-BE49-F238E27FC236}">
                    <a16:creationId xmlns:a16="http://schemas.microsoft.com/office/drawing/2014/main" id="{824F1344-EC98-4ADE-B27D-CB2DE0122D25}"/>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90" name="Eritrea">
                <a:extLst>
                  <a:ext uri="{FF2B5EF4-FFF2-40B4-BE49-F238E27FC236}">
                    <a16:creationId xmlns:a16="http://schemas.microsoft.com/office/drawing/2014/main" id="{1486D40A-2E33-4D8B-9ED3-F1291AA3DEFC}"/>
                  </a:ext>
                </a:extLst>
              </p:cNvPr>
              <p:cNvSpPr>
                <a:spLocks/>
              </p:cNvSpPr>
              <p:nvPr/>
            </p:nvSpPr>
            <p:spPr bwMode="auto">
              <a:xfrm>
                <a:off x="5119735" y="1935791"/>
                <a:ext cx="230217" cy="2254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91" name="Djibouti">
                <a:extLst>
                  <a:ext uri="{FF2B5EF4-FFF2-40B4-BE49-F238E27FC236}">
                    <a16:creationId xmlns:a16="http://schemas.microsoft.com/office/drawing/2014/main" id="{4FEFC675-224A-478E-998F-4E5B388895C2}"/>
                  </a:ext>
                </a:extLst>
              </p:cNvPr>
              <p:cNvSpPr/>
              <p:nvPr/>
            </p:nvSpPr>
            <p:spPr bwMode="auto">
              <a:xfrm>
                <a:off x="5298153" y="2136594"/>
                <a:ext cx="51797" cy="64428"/>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w="3175">
                <a:solidFill>
                  <a:schemeClr val="bg1">
                    <a:lumMod val="6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51446" tIns="25723" rIns="51446" bIns="25723" numCol="1" rtlCol="0" anchor="ctr" anchorCtr="0" compatLnSpc="1">
                <a:prstTxWarp prst="textNoShape">
                  <a:avLst/>
                </a:prstTxWarp>
              </a:bodyPr>
              <a:lstStyle/>
              <a:p>
                <a:pPr algn="ctr" defTabSz="514339"/>
                <a:endParaRPr lang="en-US" sz="1275">
                  <a:solidFill>
                    <a:srgbClr val="FFFFFF">
                      <a:alpha val="98824"/>
                    </a:srgbClr>
                  </a:solidFill>
                  <a:ea typeface="Segoe UI" pitchFamily="34" charset="0"/>
                  <a:cs typeface="Segoe UI" pitchFamily="34" charset="0"/>
                </a:endParaRPr>
              </a:p>
            </p:txBody>
          </p:sp>
          <p:sp>
            <p:nvSpPr>
              <p:cNvPr id="192" name="Luxembourg">
                <a:extLst>
                  <a:ext uri="{FF2B5EF4-FFF2-40B4-BE49-F238E27FC236}">
                    <a16:creationId xmlns:a16="http://schemas.microsoft.com/office/drawing/2014/main" id="{CAF87507-AA4B-4E23-9439-125E57B26AB4}"/>
                  </a:ext>
                </a:extLst>
              </p:cNvPr>
              <p:cNvSpPr>
                <a:spLocks/>
              </p:cNvSpPr>
              <p:nvPr/>
            </p:nvSpPr>
            <p:spPr bwMode="auto">
              <a:xfrm>
                <a:off x="4169347" y="88069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93" name="Bahrain">
                <a:extLst>
                  <a:ext uri="{FF2B5EF4-FFF2-40B4-BE49-F238E27FC236}">
                    <a16:creationId xmlns:a16="http://schemas.microsoft.com/office/drawing/2014/main" id="{1DA5CD77-A8C4-4F94-8CCE-2FAF46F9E5CB}"/>
                  </a:ext>
                </a:extLst>
              </p:cNvPr>
              <p:cNvSpPr>
                <a:spLocks/>
              </p:cNvSpPr>
              <p:nvPr/>
            </p:nvSpPr>
            <p:spPr bwMode="auto">
              <a:xfrm rot="16200000">
                <a:off x="5502349" y="1633111"/>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94" name="Bahrain">
                <a:extLst>
                  <a:ext uri="{FF2B5EF4-FFF2-40B4-BE49-F238E27FC236}">
                    <a16:creationId xmlns:a16="http://schemas.microsoft.com/office/drawing/2014/main" id="{E513D691-52EA-448E-BCDD-761C95360768}"/>
                  </a:ext>
                </a:extLst>
              </p:cNvPr>
              <p:cNvSpPr>
                <a:spLocks/>
              </p:cNvSpPr>
              <p:nvPr/>
            </p:nvSpPr>
            <p:spPr bwMode="auto">
              <a:xfrm rot="16200000">
                <a:off x="5502365" y="1633125"/>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95" name="Bosnia and Herzegovina">
                <a:extLst>
                  <a:ext uri="{FF2B5EF4-FFF2-40B4-BE49-F238E27FC236}">
                    <a16:creationId xmlns:a16="http://schemas.microsoft.com/office/drawing/2014/main" id="{9B8A84C9-CE24-4756-8243-28C3D8419B9E}"/>
                  </a:ext>
                </a:extLst>
              </p:cNvPr>
              <p:cNvSpPr>
                <a:spLocks/>
              </p:cNvSpPr>
              <p:nvPr/>
            </p:nvSpPr>
            <p:spPr bwMode="auto">
              <a:xfrm>
                <a:off x="4483596" y="1021179"/>
                <a:ext cx="85946" cy="84616"/>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3175" cap="flat">
                <a:solidFill>
                  <a:schemeClr val="bg1">
                    <a:lumMod val="65000"/>
                  </a:schemeClr>
                </a:solidFill>
                <a:prstDash val="solid"/>
                <a:miter lim="800000"/>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96" name="Andora">
                <a:extLst>
                  <a:ext uri="{FF2B5EF4-FFF2-40B4-BE49-F238E27FC236}">
                    <a16:creationId xmlns:a16="http://schemas.microsoft.com/office/drawing/2014/main" id="{2B5B3D83-ABB7-4E8B-96A6-1A2641BCA4B7}"/>
                  </a:ext>
                </a:extLst>
              </p:cNvPr>
              <p:cNvSpPr>
                <a:spLocks/>
              </p:cNvSpPr>
              <p:nvPr/>
            </p:nvSpPr>
            <p:spPr bwMode="auto">
              <a:xfrm>
                <a:off x="4044877" y="1093875"/>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grpSp>
            <p:nvGrpSpPr>
              <p:cNvPr id="197" name="Group 196">
                <a:extLst>
                  <a:ext uri="{FF2B5EF4-FFF2-40B4-BE49-F238E27FC236}">
                    <a16:creationId xmlns:a16="http://schemas.microsoft.com/office/drawing/2014/main" id="{5231961C-3E02-4028-B953-1D01D8EEEB2C}"/>
                  </a:ext>
                </a:extLst>
              </p:cNvPr>
              <p:cNvGrpSpPr/>
              <p:nvPr/>
            </p:nvGrpSpPr>
            <p:grpSpPr>
              <a:xfrm>
                <a:off x="1512142" y="915540"/>
                <a:ext cx="7171265" cy="3558773"/>
                <a:chOff x="1512124" y="915545"/>
                <a:chExt cx="7171182" cy="3558792"/>
              </a:xfrm>
              <a:grpFill/>
            </p:grpSpPr>
            <p:grpSp>
              <p:nvGrpSpPr>
                <p:cNvPr id="206" name="Group 205">
                  <a:extLst>
                    <a:ext uri="{FF2B5EF4-FFF2-40B4-BE49-F238E27FC236}">
                      <a16:creationId xmlns:a16="http://schemas.microsoft.com/office/drawing/2014/main" id="{3D401497-82F9-407C-8B06-8F0B29547222}"/>
                    </a:ext>
                  </a:extLst>
                </p:cNvPr>
                <p:cNvGrpSpPr/>
                <p:nvPr/>
              </p:nvGrpSpPr>
              <p:grpSpPr>
                <a:xfrm>
                  <a:off x="2214278" y="4398555"/>
                  <a:ext cx="172663" cy="75782"/>
                  <a:chOff x="2214278" y="4398555"/>
                  <a:chExt cx="172663" cy="75782"/>
                </a:xfrm>
                <a:grpFill/>
              </p:grpSpPr>
              <p:sp>
                <p:nvSpPr>
                  <p:cNvPr id="219" name="Freeform 8">
                    <a:extLst>
                      <a:ext uri="{FF2B5EF4-FFF2-40B4-BE49-F238E27FC236}">
                        <a16:creationId xmlns:a16="http://schemas.microsoft.com/office/drawing/2014/main" id="{5DE5E230-340E-418A-8E91-93FC9ADBCA72}"/>
                      </a:ext>
                    </a:extLst>
                  </p:cNvPr>
                  <p:cNvSpPr>
                    <a:spLocks/>
                  </p:cNvSpPr>
                  <p:nvPr/>
                </p:nvSpPr>
                <p:spPr bwMode="auto">
                  <a:xfrm>
                    <a:off x="2274710" y="4407300"/>
                    <a:ext cx="112231" cy="58294"/>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20" name="Freeform 24">
                    <a:extLst>
                      <a:ext uri="{FF2B5EF4-FFF2-40B4-BE49-F238E27FC236}">
                        <a16:creationId xmlns:a16="http://schemas.microsoft.com/office/drawing/2014/main" id="{0D4CE4BF-ED93-4702-BBC2-A0008F0254A8}"/>
                      </a:ext>
                    </a:extLst>
                  </p:cNvPr>
                  <p:cNvSpPr>
                    <a:spLocks/>
                  </p:cNvSpPr>
                  <p:nvPr/>
                </p:nvSpPr>
                <p:spPr bwMode="auto">
                  <a:xfrm>
                    <a:off x="2214278" y="4398555"/>
                    <a:ext cx="89209" cy="7578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grpSp>
            <p:sp>
              <p:nvSpPr>
                <p:cNvPr id="207" name="Freeform 652">
                  <a:extLst>
                    <a:ext uri="{FF2B5EF4-FFF2-40B4-BE49-F238E27FC236}">
                      <a16:creationId xmlns:a16="http://schemas.microsoft.com/office/drawing/2014/main" id="{58BD11A4-0460-4A49-A5A7-F9FB6CEF01C7}"/>
                    </a:ext>
                  </a:extLst>
                </p:cNvPr>
                <p:cNvSpPr>
                  <a:spLocks/>
                </p:cNvSpPr>
                <p:nvPr/>
              </p:nvSpPr>
              <p:spPr bwMode="auto">
                <a:xfrm>
                  <a:off x="4674696" y="1769539"/>
                  <a:ext cx="500717" cy="702431"/>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08" name="Freeform 133">
                  <a:extLst>
                    <a:ext uri="{FF2B5EF4-FFF2-40B4-BE49-F238E27FC236}">
                      <a16:creationId xmlns:a16="http://schemas.microsoft.com/office/drawing/2014/main" id="{3380FB70-860E-4ECF-90E5-8688141AAE3A}"/>
                    </a:ext>
                  </a:extLst>
                </p:cNvPr>
                <p:cNvSpPr>
                  <a:spLocks/>
                </p:cNvSpPr>
                <p:nvPr/>
              </p:nvSpPr>
              <p:spPr bwMode="auto">
                <a:xfrm>
                  <a:off x="8622874" y="2722631"/>
                  <a:ext cx="60432" cy="67037"/>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09" name="Freeform 179">
                  <a:extLst>
                    <a:ext uri="{FF2B5EF4-FFF2-40B4-BE49-F238E27FC236}">
                      <a16:creationId xmlns:a16="http://schemas.microsoft.com/office/drawing/2014/main" id="{C7BE4541-F14F-4366-A373-C6635DE19A1A}"/>
                    </a:ext>
                  </a:extLst>
                </p:cNvPr>
                <p:cNvSpPr>
                  <a:spLocks/>
                </p:cNvSpPr>
                <p:nvPr/>
              </p:nvSpPr>
              <p:spPr bwMode="auto">
                <a:xfrm>
                  <a:off x="7448781" y="1078767"/>
                  <a:ext cx="132373" cy="16613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10" name="Freeform 239">
                  <a:extLst>
                    <a:ext uri="{FF2B5EF4-FFF2-40B4-BE49-F238E27FC236}">
                      <a16:creationId xmlns:a16="http://schemas.microsoft.com/office/drawing/2014/main" id="{8F8D5F43-789A-4230-99F0-FA8DD11DA1C2}"/>
                    </a:ext>
                  </a:extLst>
                </p:cNvPr>
                <p:cNvSpPr>
                  <a:spLocks/>
                </p:cNvSpPr>
                <p:nvPr/>
              </p:nvSpPr>
              <p:spPr bwMode="auto">
                <a:xfrm>
                  <a:off x="4738005" y="915545"/>
                  <a:ext cx="86331" cy="93269"/>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grpSp>
              <p:nvGrpSpPr>
                <p:cNvPr id="211" name="Group 210">
                  <a:extLst>
                    <a:ext uri="{FF2B5EF4-FFF2-40B4-BE49-F238E27FC236}">
                      <a16:creationId xmlns:a16="http://schemas.microsoft.com/office/drawing/2014/main" id="{5AF2F2A9-69C8-4DCB-BBD3-30EB58CE6F7D}"/>
                    </a:ext>
                  </a:extLst>
                </p:cNvPr>
                <p:cNvGrpSpPr/>
                <p:nvPr/>
              </p:nvGrpSpPr>
              <p:grpSpPr>
                <a:xfrm>
                  <a:off x="4993334" y="1259476"/>
                  <a:ext cx="225243" cy="163221"/>
                  <a:chOff x="4993334" y="1259476"/>
                  <a:chExt cx="225243" cy="163221"/>
                </a:xfrm>
                <a:grpFill/>
              </p:grpSpPr>
              <p:sp>
                <p:nvSpPr>
                  <p:cNvPr id="217" name="Freeform 243">
                    <a:extLst>
                      <a:ext uri="{FF2B5EF4-FFF2-40B4-BE49-F238E27FC236}">
                        <a16:creationId xmlns:a16="http://schemas.microsoft.com/office/drawing/2014/main" id="{FFC6B824-9670-4D46-B001-CFB63B71BE83}"/>
                      </a:ext>
                    </a:extLst>
                  </p:cNvPr>
                  <p:cNvSpPr>
                    <a:spLocks/>
                  </p:cNvSpPr>
                  <p:nvPr/>
                </p:nvSpPr>
                <p:spPr bwMode="auto">
                  <a:xfrm>
                    <a:off x="5034406" y="1259476"/>
                    <a:ext cx="184171" cy="16322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18" name="Cyprus">
                    <a:extLst>
                      <a:ext uri="{FF2B5EF4-FFF2-40B4-BE49-F238E27FC236}">
                        <a16:creationId xmlns:a16="http://schemas.microsoft.com/office/drawing/2014/main" id="{2378DD69-9E95-4561-99CE-8E75B0B19BBC}"/>
                      </a:ext>
                    </a:extLst>
                  </p:cNvPr>
                  <p:cNvSpPr>
                    <a:spLocks/>
                  </p:cNvSpPr>
                  <p:nvPr/>
                </p:nvSpPr>
                <p:spPr bwMode="auto">
                  <a:xfrm>
                    <a:off x="4993334" y="1318250"/>
                    <a:ext cx="25987" cy="878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grpSp>
            <p:grpSp>
              <p:nvGrpSpPr>
                <p:cNvPr id="212" name="Group 211">
                  <a:extLst>
                    <a:ext uri="{FF2B5EF4-FFF2-40B4-BE49-F238E27FC236}">
                      <a16:creationId xmlns:a16="http://schemas.microsoft.com/office/drawing/2014/main" id="{B28768AD-0BEB-4CEF-AE56-8B45F0C68A61}"/>
                    </a:ext>
                  </a:extLst>
                </p:cNvPr>
                <p:cNvGrpSpPr/>
                <p:nvPr/>
              </p:nvGrpSpPr>
              <p:grpSpPr>
                <a:xfrm>
                  <a:off x="1512124" y="1713987"/>
                  <a:ext cx="555394" cy="230430"/>
                  <a:chOff x="1512124" y="1713987"/>
                  <a:chExt cx="555394" cy="230430"/>
                </a:xfrm>
                <a:grpFill/>
              </p:grpSpPr>
              <p:sp>
                <p:nvSpPr>
                  <p:cNvPr id="213" name="Freeform 34">
                    <a:extLst>
                      <a:ext uri="{FF2B5EF4-FFF2-40B4-BE49-F238E27FC236}">
                        <a16:creationId xmlns:a16="http://schemas.microsoft.com/office/drawing/2014/main" id="{F593FB65-611C-4872-B93D-0A96D327464B}"/>
                      </a:ext>
                    </a:extLst>
                  </p:cNvPr>
                  <p:cNvSpPr>
                    <a:spLocks/>
                  </p:cNvSpPr>
                  <p:nvPr/>
                </p:nvSpPr>
                <p:spPr bwMode="auto">
                  <a:xfrm>
                    <a:off x="1512124" y="1754965"/>
                    <a:ext cx="316545" cy="12533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14" name="Freeform 36">
                    <a:extLst>
                      <a:ext uri="{FF2B5EF4-FFF2-40B4-BE49-F238E27FC236}">
                        <a16:creationId xmlns:a16="http://schemas.microsoft.com/office/drawing/2014/main" id="{BCB8F07F-080F-4072-9CD3-6AC85AB78594}"/>
                      </a:ext>
                    </a:extLst>
                  </p:cNvPr>
                  <p:cNvSpPr>
                    <a:spLocks/>
                  </p:cNvSpPr>
                  <p:nvPr/>
                </p:nvSpPr>
                <p:spPr bwMode="auto">
                  <a:xfrm>
                    <a:off x="2018597" y="1929845"/>
                    <a:ext cx="48921" cy="14572"/>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15" name="Freeform 252">
                    <a:extLst>
                      <a:ext uri="{FF2B5EF4-FFF2-40B4-BE49-F238E27FC236}">
                        <a16:creationId xmlns:a16="http://schemas.microsoft.com/office/drawing/2014/main" id="{785F4820-6511-48C2-AE55-3E85A0941EFD}"/>
                      </a:ext>
                    </a:extLst>
                  </p:cNvPr>
                  <p:cNvSpPr>
                    <a:spLocks/>
                  </p:cNvSpPr>
                  <p:nvPr/>
                </p:nvSpPr>
                <p:spPr bwMode="auto">
                  <a:xfrm>
                    <a:off x="1561045" y="1807430"/>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16" name="Bahamas">
                    <a:extLst>
                      <a:ext uri="{FF2B5EF4-FFF2-40B4-BE49-F238E27FC236}">
                        <a16:creationId xmlns:a16="http://schemas.microsoft.com/office/drawing/2014/main" id="{43949861-ABF0-472F-834A-171676D2A6C9}"/>
                      </a:ext>
                    </a:extLst>
                  </p:cNvPr>
                  <p:cNvSpPr>
                    <a:spLocks/>
                  </p:cNvSpPr>
                  <p:nvPr/>
                </p:nvSpPr>
                <p:spPr bwMode="auto">
                  <a:xfrm rot="9136277">
                    <a:off x="1734403" y="1713987"/>
                    <a:ext cx="17326" cy="32061"/>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grpSp>
          </p:grpSp>
          <p:sp>
            <p:nvSpPr>
              <p:cNvPr id="198" name="Liechtenstein">
                <a:extLst>
                  <a:ext uri="{FF2B5EF4-FFF2-40B4-BE49-F238E27FC236}">
                    <a16:creationId xmlns:a16="http://schemas.microsoft.com/office/drawing/2014/main" id="{467DD65C-83CD-4E77-B694-EC3C8793431D}"/>
                  </a:ext>
                </a:extLst>
              </p:cNvPr>
              <p:cNvSpPr>
                <a:spLocks/>
              </p:cNvSpPr>
              <p:nvPr/>
            </p:nvSpPr>
            <p:spPr bwMode="auto">
              <a:xfrm>
                <a:off x="4265944" y="949829"/>
                <a:ext cx="8663"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199" name="Luxembourg">
                <a:extLst>
                  <a:ext uri="{FF2B5EF4-FFF2-40B4-BE49-F238E27FC236}">
                    <a16:creationId xmlns:a16="http://schemas.microsoft.com/office/drawing/2014/main" id="{9D98CEE4-C8FD-4224-8AE9-C7944103D92A}"/>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200" name="Monaco">
                <a:extLst>
                  <a:ext uri="{FF2B5EF4-FFF2-40B4-BE49-F238E27FC236}">
                    <a16:creationId xmlns:a16="http://schemas.microsoft.com/office/drawing/2014/main" id="{CA6EDE22-244B-4DF5-8FD0-B9E3DDB211BF}"/>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201" name="Timor-Leste">
                <a:extLst>
                  <a:ext uri="{FF2B5EF4-FFF2-40B4-BE49-F238E27FC236}">
                    <a16:creationId xmlns:a16="http://schemas.microsoft.com/office/drawing/2014/main" id="{BA8B5E8C-B166-41D6-A558-9768EC1480E6}"/>
                  </a:ext>
                </a:extLst>
              </p:cNvPr>
              <p:cNvSpPr>
                <a:spLocks/>
              </p:cNvSpPr>
              <p:nvPr/>
            </p:nvSpPr>
            <p:spPr bwMode="auto">
              <a:xfrm>
                <a:off x="7775933" y="2944298"/>
                <a:ext cx="10528" cy="7624"/>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3175">
                <a:solidFill>
                  <a:schemeClr val="bg1">
                    <a:lumMod val="65000"/>
                  </a:schemeClr>
                </a:solidFill>
                <a:round/>
                <a:headEnd/>
                <a:tailEnd/>
              </a:ln>
              <a:extLst/>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02" name="Timor-Leste">
                <a:extLst>
                  <a:ext uri="{FF2B5EF4-FFF2-40B4-BE49-F238E27FC236}">
                    <a16:creationId xmlns:a16="http://schemas.microsoft.com/office/drawing/2014/main" id="{36733E14-DA92-466F-8DFD-3DC36CA4693C}"/>
                  </a:ext>
                </a:extLst>
              </p:cNvPr>
              <p:cNvSpPr>
                <a:spLocks/>
              </p:cNvSpPr>
              <p:nvPr/>
            </p:nvSpPr>
            <p:spPr bwMode="auto">
              <a:xfrm>
                <a:off x="7800747" y="2907708"/>
                <a:ext cx="78204" cy="38115"/>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3175">
                <a:solidFill>
                  <a:schemeClr val="bg1">
                    <a:lumMod val="65000"/>
                  </a:schemeClr>
                </a:solidFill>
                <a:round/>
                <a:headEnd/>
                <a:tailEnd/>
              </a:ln>
              <a:extLst/>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sp>
            <p:nvSpPr>
              <p:cNvPr id="203" name="Luxembourg">
                <a:extLst>
                  <a:ext uri="{FF2B5EF4-FFF2-40B4-BE49-F238E27FC236}">
                    <a16:creationId xmlns:a16="http://schemas.microsoft.com/office/drawing/2014/main" id="{E32E9F19-3EBC-4D52-BE80-F1C209471E8E}"/>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51448" tIns="25724" rIns="51448" bIns="25724" rtlCol="0" anchor="ctr"/>
              <a:lstStyle/>
              <a:p>
                <a:pPr algn="ctr" defTabSz="685282"/>
                <a:endParaRPr lang="en-US" sz="675">
                  <a:solidFill>
                    <a:srgbClr val="FFFFFF">
                      <a:alpha val="99000"/>
                    </a:srgbClr>
                  </a:solidFill>
                </a:endParaRPr>
              </a:p>
            </p:txBody>
          </p:sp>
          <p:sp>
            <p:nvSpPr>
              <p:cNvPr id="204" name="Azerbaijan">
                <a:extLst>
                  <a:ext uri="{FF2B5EF4-FFF2-40B4-BE49-F238E27FC236}">
                    <a16:creationId xmlns:a16="http://schemas.microsoft.com/office/drawing/2014/main" id="{D01F9044-F9B9-4F2A-A565-309531D62307}"/>
                  </a:ext>
                </a:extLst>
              </p:cNvPr>
              <p:cNvSpPr>
                <a:spLocks/>
              </p:cNvSpPr>
              <p:nvPr/>
            </p:nvSpPr>
            <p:spPr bwMode="auto">
              <a:xfrm>
                <a:off x="5288777" y="1192559"/>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51448" tIns="25724" rIns="51448" bIns="25724" numCol="1" anchor="t" anchorCtr="0" compatLnSpc="1">
                <a:prstTxWarp prst="textNoShape">
                  <a:avLst/>
                </a:prstTxWarp>
              </a:bodyPr>
              <a:lstStyle/>
              <a:p>
                <a:pPr defTabSz="685282"/>
                <a:endParaRPr lang="en-US" sz="1324">
                  <a:solidFill>
                    <a:srgbClr val="979796"/>
                  </a:solidFill>
                </a:endParaRPr>
              </a:p>
            </p:txBody>
          </p:sp>
          <p:sp>
            <p:nvSpPr>
              <p:cNvPr id="205" name="Freeform 154">
                <a:extLst>
                  <a:ext uri="{FF2B5EF4-FFF2-40B4-BE49-F238E27FC236}">
                    <a16:creationId xmlns:a16="http://schemas.microsoft.com/office/drawing/2014/main" id="{D8016F34-1C90-4886-9CF3-0CB57EBDB5A8}"/>
                  </a:ext>
                </a:extLst>
              </p:cNvPr>
              <p:cNvSpPr>
                <a:spLocks/>
              </p:cNvSpPr>
              <p:nvPr/>
            </p:nvSpPr>
            <p:spPr bwMode="auto">
              <a:xfrm>
                <a:off x="7477335" y="2399262"/>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grpSp>
        <p:sp>
          <p:nvSpPr>
            <p:cNvPr id="6" name="Freeform 200">
              <a:extLst>
                <a:ext uri="{FF2B5EF4-FFF2-40B4-BE49-F238E27FC236}">
                  <a16:creationId xmlns:a16="http://schemas.microsoft.com/office/drawing/2014/main" id="{1C1FDEA1-870D-43B4-8D29-4416CF5F8B96}"/>
                </a:ext>
              </a:extLst>
            </p:cNvPr>
            <p:cNvSpPr>
              <a:spLocks/>
            </p:cNvSpPr>
            <p:nvPr/>
          </p:nvSpPr>
          <p:spPr bwMode="auto">
            <a:xfrm>
              <a:off x="3126131" y="2813009"/>
              <a:ext cx="354481" cy="28221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3175">
              <a:solidFill>
                <a:schemeClr val="bg1">
                  <a:lumMod val="65000"/>
                </a:schemeClr>
              </a:solidFill>
              <a:round/>
              <a:headEnd/>
              <a:tailEnd/>
            </a:ln>
          </p:spPr>
          <p:txBody>
            <a:bodyPr vert="horz" wrap="square" lIns="68570" tIns="34285" rIns="68570" bIns="34285" numCol="1" anchor="t" anchorCtr="0" compatLnSpc="1">
              <a:prstTxWarp prst="textNoShape">
                <a:avLst/>
              </a:prstTxWarp>
            </a:bodyPr>
            <a:lstStyle/>
            <a:p>
              <a:pPr defTabSz="685282"/>
              <a:endParaRPr lang="en-US" sz="1324">
                <a:solidFill>
                  <a:srgbClr val="979796"/>
                </a:solidFill>
              </a:endParaRPr>
            </a:p>
          </p:txBody>
        </p:sp>
      </p:grpSp>
      <p:sp>
        <p:nvSpPr>
          <p:cNvPr id="3" name="Oval 2">
            <a:extLst>
              <a:ext uri="{FF2B5EF4-FFF2-40B4-BE49-F238E27FC236}">
                <a16:creationId xmlns:a16="http://schemas.microsoft.com/office/drawing/2014/main" id="{BA57859F-AF56-4905-BA70-7A3D74419ACD}"/>
              </a:ext>
            </a:extLst>
          </p:cNvPr>
          <p:cNvSpPr/>
          <p:nvPr/>
        </p:nvSpPr>
        <p:spPr bwMode="auto">
          <a:xfrm>
            <a:off x="1665447" y="2103269"/>
            <a:ext cx="290577" cy="29057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A782DFA3-020E-46D2-8A19-F96EEF566AA4}"/>
              </a:ext>
            </a:extLst>
          </p:cNvPr>
          <p:cNvSpPr/>
          <p:nvPr/>
        </p:nvSpPr>
        <p:spPr bwMode="auto">
          <a:xfrm>
            <a:off x="1733256" y="1751717"/>
            <a:ext cx="246879" cy="246879"/>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a:extLst>
              <a:ext uri="{FF2B5EF4-FFF2-40B4-BE49-F238E27FC236}">
                <a16:creationId xmlns:a16="http://schemas.microsoft.com/office/drawing/2014/main" id="{C7295802-CDEF-408F-9DAF-5580971E4799}"/>
              </a:ext>
            </a:extLst>
          </p:cNvPr>
          <p:cNvSpPr/>
          <p:nvPr/>
        </p:nvSpPr>
        <p:spPr bwMode="auto">
          <a:xfrm>
            <a:off x="4212120" y="1574529"/>
            <a:ext cx="224436" cy="224436"/>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443" name="Oval 442">
            <a:extLst>
              <a:ext uri="{FF2B5EF4-FFF2-40B4-BE49-F238E27FC236}">
                <a16:creationId xmlns:a16="http://schemas.microsoft.com/office/drawing/2014/main" id="{52F49463-E393-4EC1-953C-60B954B20179}"/>
              </a:ext>
            </a:extLst>
          </p:cNvPr>
          <p:cNvSpPr/>
          <p:nvPr/>
        </p:nvSpPr>
        <p:spPr bwMode="auto">
          <a:xfrm>
            <a:off x="1910419" y="1847696"/>
            <a:ext cx="204032" cy="204032"/>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39532B1D-DC39-4038-BA82-258941A33EE2}"/>
              </a:ext>
            </a:extLst>
          </p:cNvPr>
          <p:cNvSpPr/>
          <p:nvPr/>
        </p:nvSpPr>
        <p:spPr bwMode="auto">
          <a:xfrm>
            <a:off x="2846075" y="3947798"/>
            <a:ext cx="185484" cy="185484"/>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663" name="Oval 662">
            <a:extLst>
              <a:ext uri="{FF2B5EF4-FFF2-40B4-BE49-F238E27FC236}">
                <a16:creationId xmlns:a16="http://schemas.microsoft.com/office/drawing/2014/main" id="{55BCB957-6146-4AF6-A01E-D9C1608FA76E}"/>
              </a:ext>
            </a:extLst>
          </p:cNvPr>
          <p:cNvSpPr/>
          <p:nvPr/>
        </p:nvSpPr>
        <p:spPr bwMode="auto">
          <a:xfrm>
            <a:off x="6340908" y="2792868"/>
            <a:ext cx="168622" cy="168622"/>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664" name="Oval 663">
            <a:extLst>
              <a:ext uri="{FF2B5EF4-FFF2-40B4-BE49-F238E27FC236}">
                <a16:creationId xmlns:a16="http://schemas.microsoft.com/office/drawing/2014/main" id="{108AC601-C5E5-40AA-B30E-19898886A196}"/>
              </a:ext>
            </a:extLst>
          </p:cNvPr>
          <p:cNvSpPr/>
          <p:nvPr/>
        </p:nvSpPr>
        <p:spPr bwMode="auto">
          <a:xfrm>
            <a:off x="8085964" y="4198429"/>
            <a:ext cx="168622" cy="168622"/>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665" name="Oval 664">
            <a:extLst>
              <a:ext uri="{FF2B5EF4-FFF2-40B4-BE49-F238E27FC236}">
                <a16:creationId xmlns:a16="http://schemas.microsoft.com/office/drawing/2014/main" id="{1CA68EE3-395A-4FBF-B6AE-FA129F372E87}"/>
              </a:ext>
            </a:extLst>
          </p:cNvPr>
          <p:cNvSpPr/>
          <p:nvPr/>
        </p:nvSpPr>
        <p:spPr bwMode="auto">
          <a:xfrm>
            <a:off x="7192342" y="2435482"/>
            <a:ext cx="168622" cy="168622"/>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666" name="Oval 665">
            <a:extLst>
              <a:ext uri="{FF2B5EF4-FFF2-40B4-BE49-F238E27FC236}">
                <a16:creationId xmlns:a16="http://schemas.microsoft.com/office/drawing/2014/main" id="{04252F9C-6F6B-4E9A-BB88-133275A24E29}"/>
              </a:ext>
            </a:extLst>
          </p:cNvPr>
          <p:cNvSpPr/>
          <p:nvPr/>
        </p:nvSpPr>
        <p:spPr bwMode="auto">
          <a:xfrm>
            <a:off x="2190528" y="1721980"/>
            <a:ext cx="168622" cy="168622"/>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667" name="Oval 666">
            <a:extLst>
              <a:ext uri="{FF2B5EF4-FFF2-40B4-BE49-F238E27FC236}">
                <a16:creationId xmlns:a16="http://schemas.microsoft.com/office/drawing/2014/main" id="{1B3CDE2B-22FE-4C9B-858D-FDDBA835D511}"/>
              </a:ext>
            </a:extLst>
          </p:cNvPr>
          <p:cNvSpPr/>
          <p:nvPr/>
        </p:nvSpPr>
        <p:spPr bwMode="auto">
          <a:xfrm>
            <a:off x="1047878" y="1940760"/>
            <a:ext cx="139357" cy="13935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095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Shape 209"/>
          <p:cNvSpPr txBox="1">
            <a:spLocks noGrp="1"/>
          </p:cNvSpPr>
          <p:nvPr>
            <p:ph type="title"/>
          </p:nvPr>
        </p:nvSpPr>
        <p:spPr>
          <a:xfrm>
            <a:off x="628650" y="1654125"/>
            <a:ext cx="6041262" cy="994172"/>
          </a:xfrm>
          <a:prstGeom prst="rect">
            <a:avLst/>
          </a:prstGeom>
          <a:noFill/>
          <a:ln>
            <a:noFill/>
          </a:ln>
        </p:spPr>
        <p:txBody>
          <a:bodyPr spcFirstLastPara="1" vert="horz" wrap="square" lIns="68569" tIns="34275" rIns="68569" bIns="34275" rtlCol="0" anchor="ctr" anchorCtr="0">
            <a:noAutofit/>
          </a:bodyPr>
          <a:lstStyle/>
          <a:p>
            <a:pPr>
              <a:spcBef>
                <a:spcPts val="0"/>
              </a:spcBef>
              <a:buClr>
                <a:schemeClr val="lt1"/>
              </a:buClr>
              <a:buSzPts val="4400"/>
            </a:pPr>
            <a:endParaRPr>
              <a:solidFill>
                <a:schemeClr val="lt1"/>
              </a:solidFill>
              <a:latin typeface="Lucida Sans"/>
              <a:ea typeface="Lucida Sans"/>
              <a:cs typeface="Lucida Sans"/>
              <a:sym typeface="Lucida Sans"/>
            </a:endParaRPr>
          </a:p>
        </p:txBody>
      </p:sp>
    </p:spTree>
    <p:extLst>
      <p:ext uri="{BB962C8B-B14F-4D97-AF65-F5344CB8AC3E}">
        <p14:creationId xmlns:p14="http://schemas.microsoft.com/office/powerpoint/2010/main" val="138191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4698AC1-1767-449E-8502-47DC352C6F75}"/>
              </a:ext>
            </a:extLst>
          </p:cNvPr>
          <p:cNvSpPr/>
          <p:nvPr/>
        </p:nvSpPr>
        <p:spPr>
          <a:xfrm>
            <a:off x="4218149" y="220736"/>
            <a:ext cx="4702029" cy="4702029"/>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algn="ctr" defTabSz="685195">
              <a:defRPr/>
            </a:pPr>
            <a:endParaRPr lang="en-US" sz="1349" kern="0">
              <a:solidFill>
                <a:sysClr val="windowText" lastClr="000000"/>
              </a:solidFill>
              <a:latin typeface="Segoe UI"/>
            </a:endParaRPr>
          </a:p>
        </p:txBody>
      </p:sp>
      <p:pic>
        <p:nvPicPr>
          <p:cNvPr id="8" name="Picture 7">
            <a:extLst>
              <a:ext uri="{FF2B5EF4-FFF2-40B4-BE49-F238E27FC236}">
                <a16:creationId xmlns:a16="http://schemas.microsoft.com/office/drawing/2014/main" id="{8CA2D5D0-B07D-44D4-8E29-23F3211397CB}"/>
              </a:ext>
            </a:extLst>
          </p:cNvPr>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4219611" y="2568456"/>
            <a:ext cx="4702029" cy="1178935"/>
          </a:xfrm>
          <a:prstGeom prst="rect">
            <a:avLst/>
          </a:prstGeom>
        </p:spPr>
      </p:pic>
      <p:pic>
        <p:nvPicPr>
          <p:cNvPr id="20" name="Picture 19">
            <a:extLst>
              <a:ext uri="{FF2B5EF4-FFF2-40B4-BE49-F238E27FC236}">
                <a16:creationId xmlns:a16="http://schemas.microsoft.com/office/drawing/2014/main" id="{90784828-F7B1-48D5-A22C-B04BECDCC40E}"/>
              </a:ext>
            </a:extLst>
          </p:cNvPr>
          <p:cNvPicPr>
            <a:picLocks/>
          </p:cNvPicPr>
          <p:nvPr/>
        </p:nvPicPr>
        <p:blipFill rotWithShape="1">
          <a:blip r:embed="rId4" cstate="print">
            <a:extLst>
              <a:ext uri="{28A0092B-C50C-407E-A947-70E740481C1C}">
                <a14:useLocalDpi xmlns:a14="http://schemas.microsoft.com/office/drawing/2010/main" val="0"/>
              </a:ext>
            </a:extLst>
          </a:blip>
          <a:srcRect/>
          <a:stretch/>
        </p:blipFill>
        <p:spPr>
          <a:xfrm>
            <a:off x="4219611" y="3742316"/>
            <a:ext cx="4702029" cy="1178935"/>
          </a:xfrm>
          <a:prstGeom prst="rect">
            <a:avLst/>
          </a:prstGeom>
        </p:spPr>
      </p:pic>
      <p:pic>
        <p:nvPicPr>
          <p:cNvPr id="22" name="Picture 21">
            <a:extLst>
              <a:ext uri="{FF2B5EF4-FFF2-40B4-BE49-F238E27FC236}">
                <a16:creationId xmlns:a16="http://schemas.microsoft.com/office/drawing/2014/main" id="{F2D63635-ABA8-437F-9960-10450CA28ACF}"/>
              </a:ext>
            </a:extLst>
          </p:cNvPr>
          <p:cNvPicPr>
            <a:picLocks/>
          </p:cNvPicPr>
          <p:nvPr/>
        </p:nvPicPr>
        <p:blipFill rotWithShape="1">
          <a:blip r:embed="rId5" cstate="print">
            <a:extLst>
              <a:ext uri="{28A0092B-C50C-407E-A947-70E740481C1C}">
                <a14:useLocalDpi xmlns:a14="http://schemas.microsoft.com/office/drawing/2010/main" val="0"/>
              </a:ext>
            </a:extLst>
          </a:blip>
          <a:srcRect/>
          <a:stretch/>
        </p:blipFill>
        <p:spPr>
          <a:xfrm>
            <a:off x="4218149" y="1394596"/>
            <a:ext cx="4702029" cy="1178935"/>
          </a:xfrm>
          <a:prstGeom prst="rect">
            <a:avLst/>
          </a:prstGeom>
        </p:spPr>
      </p:pic>
      <p:pic>
        <p:nvPicPr>
          <p:cNvPr id="26" name="Picture 25">
            <a:extLst>
              <a:ext uri="{FF2B5EF4-FFF2-40B4-BE49-F238E27FC236}">
                <a16:creationId xmlns:a16="http://schemas.microsoft.com/office/drawing/2014/main" id="{C7A43D22-4B9A-4707-BDC9-93B6FBD849C9}"/>
              </a:ext>
            </a:extLst>
          </p:cNvPr>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4218149" y="220736"/>
            <a:ext cx="4702029" cy="1178935"/>
          </a:xfrm>
          <a:prstGeom prst="rect">
            <a:avLst/>
          </a:prstGeom>
        </p:spPr>
      </p:pic>
      <p:sp>
        <p:nvSpPr>
          <p:cNvPr id="14" name="TextBox 13">
            <a:extLst>
              <a:ext uri="{FF2B5EF4-FFF2-40B4-BE49-F238E27FC236}">
                <a16:creationId xmlns:a16="http://schemas.microsoft.com/office/drawing/2014/main" id="{FE204E35-E5FD-4A53-B5F4-26A4AB7416DE}"/>
              </a:ext>
            </a:extLst>
          </p:cNvPr>
          <p:cNvSpPr txBox="1"/>
          <p:nvPr/>
        </p:nvSpPr>
        <p:spPr>
          <a:xfrm>
            <a:off x="166564" y="484616"/>
            <a:ext cx="3849164" cy="3542813"/>
          </a:xfrm>
          <a:prstGeom prst="rect">
            <a:avLst/>
          </a:prstGeom>
          <a:noFill/>
        </p:spPr>
        <p:txBody>
          <a:bodyPr rot="0" spcFirstLastPara="0" vertOverflow="overflow" horzOverflow="overflow" vert="horz" wrap="square" lIns="137031" tIns="109625" rIns="137031" bIns="109625" numCol="1" spcCol="0" rtlCol="0" fromWordArt="0" anchor="t" anchorCtr="0" forceAA="0" compatLnSpc="1">
            <a:prstTxWarp prst="textNoShape">
              <a:avLst/>
            </a:prstTxWarp>
            <a:spAutoFit/>
          </a:bodyPr>
          <a:lstStyle/>
          <a:p>
            <a:pPr marL="127260" lvl="1" defTabSz="685064">
              <a:lnSpc>
                <a:spcPct val="90000"/>
              </a:lnSpc>
              <a:spcAft>
                <a:spcPts val="750"/>
              </a:spcAft>
              <a:defRPr/>
            </a:pPr>
            <a:r>
              <a:rPr lang="en-GB" sz="2400" kern="0" spc="-38">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50% of Fortune 500 in 2000 now </a:t>
            </a:r>
            <a:r>
              <a:rPr lang="en-GB" sz="2400" kern="0" spc="-38">
                <a:solidFill>
                  <a:srgbClr val="0078D4"/>
                </a:solidFill>
                <a:latin typeface="+mj-lt"/>
                <a:cs typeface="Segoe UI" panose="020B0502040204020203" pitchFamily="34" charset="0"/>
              </a:rPr>
              <a:t>replaced</a:t>
            </a:r>
            <a:r>
              <a:rPr lang="en-GB" sz="2400" kern="0" spc="-38">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by organizations that </a:t>
            </a:r>
            <a:r>
              <a:rPr lang="en-GB" sz="2400" kern="0" spc="-38">
                <a:solidFill>
                  <a:srgbClr val="0078D4"/>
                </a:solidFill>
                <a:latin typeface="+mj-lt"/>
                <a:cs typeface="Segoe UI" panose="020B0502040204020203" pitchFamily="34" charset="0"/>
              </a:rPr>
              <a:t>use technology</a:t>
            </a:r>
            <a:r>
              <a:rPr lang="en-GB" sz="2400" kern="0" spc="-38">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to deliver customer value </a:t>
            </a:r>
            <a:r>
              <a:rPr lang="en-GB" sz="2400" kern="0" spc="-38">
                <a:solidFill>
                  <a:srgbClr val="0078D4"/>
                </a:solidFill>
                <a:latin typeface="+mj-lt"/>
                <a:cs typeface="Segoe UI" panose="020B0502040204020203" pitchFamily="34" charset="0"/>
              </a:rPr>
              <a:t>faster, better, and cheaper</a:t>
            </a:r>
          </a:p>
          <a:p>
            <a:pPr marL="127260" lvl="1" defTabSz="685064">
              <a:lnSpc>
                <a:spcPct val="90000"/>
              </a:lnSpc>
              <a:spcAft>
                <a:spcPts val="750"/>
              </a:spcAft>
              <a:defRPr/>
            </a:pPr>
            <a:endParaRPr lang="en-GB" sz="900" kern="0" spc="-38">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a:p>
            <a:pPr marL="127260" lvl="1" defTabSz="685064">
              <a:lnSpc>
                <a:spcPct val="90000"/>
              </a:lnSpc>
              <a:spcAft>
                <a:spcPts val="750"/>
              </a:spcAft>
              <a:defRPr/>
            </a:pPr>
            <a:r>
              <a:rPr lang="en-GB" sz="2400" kern="0" spc="-38">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The Fortune 500 of today face the same challenge tomorrow</a:t>
            </a:r>
            <a:endParaRPr lang="en-US" sz="2400" kern="0" spc="-38">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61AE264-477D-49A1-9DD0-BD7C7F9F889B}"/>
              </a:ext>
            </a:extLst>
          </p:cNvPr>
          <p:cNvSpPr txBox="1"/>
          <p:nvPr/>
        </p:nvSpPr>
        <p:spPr>
          <a:xfrm>
            <a:off x="166564" y="4229170"/>
            <a:ext cx="2458426" cy="683056"/>
          </a:xfrm>
          <a:prstGeom prst="rect">
            <a:avLst/>
          </a:prstGeom>
          <a:noFill/>
        </p:spPr>
        <p:txBody>
          <a:bodyPr rot="0" spcFirstLastPara="0" vertOverflow="overflow" horzOverflow="overflow" vert="horz" wrap="none" lIns="137031" tIns="109625" rIns="137031" bIns="109625" numCol="1" spcCol="0" rtlCol="0" fromWordArt="0" anchor="t" anchorCtr="0" forceAA="0" compatLnSpc="1">
            <a:prstTxWarp prst="textNoShape">
              <a:avLst/>
            </a:prstTxWarp>
            <a:spAutoFit/>
          </a:bodyPr>
          <a:lstStyle/>
          <a:p>
            <a:pPr marL="127260" lvl="1" defTabSz="685064">
              <a:defRPr/>
            </a:pPr>
            <a:r>
              <a:rPr lang="fr-FR" sz="1200" kern="0" err="1">
                <a:gradFill>
                  <a:gsLst>
                    <a:gs pos="0">
                      <a:srgbClr val="0078D4"/>
                    </a:gs>
                    <a:gs pos="100000">
                      <a:srgbClr val="0078D4"/>
                    </a:gs>
                  </a:gsLst>
                  <a:lin ang="5400000" scaled="1"/>
                </a:gradFill>
                <a:latin typeface="Segoe UI Semibold"/>
                <a:cs typeface="Segoe UI Semibold" panose="020B0702040204020203" pitchFamily="34" charset="0"/>
              </a:rPr>
              <a:t>Innosight</a:t>
            </a:r>
            <a:endParaRPr lang="fr-FR" sz="1200" kern="0">
              <a:gradFill>
                <a:gsLst>
                  <a:gs pos="0">
                    <a:srgbClr val="0078D4"/>
                  </a:gs>
                  <a:gs pos="100000">
                    <a:srgbClr val="0078D4"/>
                  </a:gs>
                </a:gsLst>
                <a:lin ang="5400000" scaled="1"/>
              </a:gradFill>
              <a:latin typeface="Segoe UI Semibold"/>
              <a:cs typeface="Segoe UI Semibold" panose="020B0702040204020203" pitchFamily="34" charset="0"/>
            </a:endParaRPr>
          </a:p>
          <a:p>
            <a:pPr marL="127260" lvl="1" defTabSz="685064">
              <a:defRPr/>
            </a:pPr>
            <a:r>
              <a:rPr lang="en-US" sz="900" kern="0">
                <a:gradFill>
                  <a:gsLst>
                    <a:gs pos="0">
                      <a:srgbClr val="1A1A1A"/>
                    </a:gs>
                    <a:gs pos="100000">
                      <a:srgbClr val="1A1A1A"/>
                    </a:gs>
                  </a:gsLst>
                  <a:lin ang="5400000" scaled="1"/>
                </a:gradFill>
                <a:latin typeface="Segoe UI"/>
              </a:rPr>
              <a:t>Corporate Longevity: Turbulence Ahead </a:t>
            </a:r>
            <a:br>
              <a:rPr lang="en-US" sz="900" kern="0">
                <a:gradFill>
                  <a:gsLst>
                    <a:gs pos="0">
                      <a:srgbClr val="1A1A1A"/>
                    </a:gs>
                    <a:gs pos="100000">
                      <a:srgbClr val="1A1A1A"/>
                    </a:gs>
                  </a:gsLst>
                  <a:lin ang="5400000" scaled="1"/>
                </a:gradFill>
                <a:latin typeface="Segoe UI"/>
              </a:rPr>
            </a:br>
            <a:r>
              <a:rPr lang="en-US" sz="900" kern="0">
                <a:gradFill>
                  <a:gsLst>
                    <a:gs pos="0">
                      <a:srgbClr val="1A1A1A"/>
                    </a:gs>
                    <a:gs pos="100000">
                      <a:srgbClr val="1A1A1A"/>
                    </a:gs>
                  </a:gsLst>
                  <a:lin ang="5400000" scaled="1"/>
                </a:gradFill>
                <a:latin typeface="Segoe UI"/>
              </a:rPr>
              <a:t>for Large Organizations</a:t>
            </a:r>
            <a:endParaRPr lang="en-US" sz="900" kern="0">
              <a:gradFill>
                <a:gsLst>
                  <a:gs pos="0">
                    <a:srgbClr val="1A1A1A"/>
                  </a:gs>
                  <a:gs pos="100000">
                    <a:srgbClr val="1A1A1A"/>
                  </a:gs>
                </a:gsLst>
                <a:lin ang="5400000" scaled="1"/>
              </a:gradFill>
              <a:latin typeface="Segoe UI"/>
              <a:cs typeface="Segoe UI Semilight" panose="020B0402040204020203" pitchFamily="34" charset="0"/>
            </a:endParaRPr>
          </a:p>
        </p:txBody>
      </p:sp>
      <p:sp>
        <p:nvSpPr>
          <p:cNvPr id="6" name="Rectangle 5">
            <a:extLst>
              <a:ext uri="{FF2B5EF4-FFF2-40B4-BE49-F238E27FC236}">
                <a16:creationId xmlns:a16="http://schemas.microsoft.com/office/drawing/2014/main" id="{397749AC-AC6D-4252-9ACC-3D6A0626B893}"/>
              </a:ext>
            </a:extLst>
          </p:cNvPr>
          <p:cNvSpPr/>
          <p:nvPr/>
        </p:nvSpPr>
        <p:spPr>
          <a:xfrm>
            <a:off x="4218149" y="220736"/>
            <a:ext cx="4702029" cy="4702029"/>
          </a:xfrm>
          <a:prstGeom prst="rect">
            <a:avLst/>
          </a:prstGeom>
          <a:solidFill>
            <a:srgbClr val="000000">
              <a:alpha val="60000"/>
            </a:srgbClr>
          </a:solidFill>
          <a:ln w="10795" cap="flat" cmpd="sng" algn="ctr">
            <a:noFill/>
            <a:prstDash val="solid"/>
          </a:ln>
          <a:effectLst/>
        </p:spPr>
        <p:txBody>
          <a:bodyPr rtlCol="0" anchor="ctr"/>
          <a:lstStyle/>
          <a:p>
            <a:pPr algn="ctr" defTabSz="685195">
              <a:defRPr/>
            </a:pPr>
            <a:endParaRPr lang="en-US" sz="1349" kern="0">
              <a:solidFill>
                <a:sysClr val="windowText" lastClr="000000"/>
              </a:solidFill>
              <a:latin typeface="Segoe UI"/>
            </a:endParaRPr>
          </a:p>
        </p:txBody>
      </p:sp>
      <p:pic>
        <p:nvPicPr>
          <p:cNvPr id="10" name="Picture 9">
            <a:extLst>
              <a:ext uri="{FF2B5EF4-FFF2-40B4-BE49-F238E27FC236}">
                <a16:creationId xmlns:a16="http://schemas.microsoft.com/office/drawing/2014/main" id="{307B2281-662E-41BC-967D-677A13F8048A}"/>
              </a:ext>
            </a:extLst>
          </p:cNvPr>
          <p:cNvPicPr>
            <a:picLocks noChangeAspect="1"/>
          </p:cNvPicPr>
          <p:nvPr/>
        </p:nvPicPr>
        <p:blipFill>
          <a:blip r:embed="rId7"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4462264" y="4085303"/>
            <a:ext cx="986300" cy="492965"/>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4B5316AF-6DE7-44AF-8CD3-4102B777D8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57547" y="484617"/>
            <a:ext cx="651176" cy="651176"/>
          </a:xfrm>
          <a:prstGeom prst="rect">
            <a:avLst/>
          </a:prstGeom>
        </p:spPr>
      </p:pic>
      <p:pic>
        <p:nvPicPr>
          <p:cNvPr id="17" name="Picture 16">
            <a:extLst>
              <a:ext uri="{FF2B5EF4-FFF2-40B4-BE49-F238E27FC236}">
                <a16:creationId xmlns:a16="http://schemas.microsoft.com/office/drawing/2014/main" id="{9A112464-6DAC-4782-8F00-2E1497ABBB3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90823" y="1774980"/>
            <a:ext cx="590184" cy="41817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BE47A19D-A1D6-43CB-83BE-95EF9C35165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7545" y="2853883"/>
            <a:ext cx="1355643" cy="608083"/>
          </a:xfrm>
          <a:prstGeom prst="rect">
            <a:avLst/>
          </a:prstGeom>
        </p:spPr>
      </p:pic>
    </p:spTree>
    <p:extLst>
      <p:ext uri="{BB962C8B-B14F-4D97-AF65-F5344CB8AC3E}">
        <p14:creationId xmlns:p14="http://schemas.microsoft.com/office/powerpoint/2010/main" val="2139295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3726198" y="-54784"/>
            <a:ext cx="5427233" cy="5281162"/>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5590990" y="345672"/>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7285518" y="164797"/>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8018544" y="1154858"/>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7885266" y="2849385"/>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7809107" y="4515354"/>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5172118" y="3306337"/>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3468071" y="3563372"/>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03904" y="1780975"/>
            <a:ext cx="8479852" cy="1357679"/>
          </a:xfrm>
        </p:spPr>
        <p:txBody>
          <a:bodyPr/>
          <a:lstStyle/>
          <a:p>
            <a:pPr>
              <a:lnSpc>
                <a:spcPct val="100000"/>
              </a:lnSpc>
            </a:pPr>
            <a:r>
              <a:rPr lang="en-US"/>
              <a:t>Product innovations need </a:t>
            </a:r>
            <a:br>
              <a:rPr lang="en-US"/>
            </a:br>
            <a:r>
              <a:rPr lang="en-US"/>
              <a:t>to reach customers quickly, </a:t>
            </a:r>
            <a:br>
              <a:rPr lang="en-US"/>
            </a:br>
            <a:r>
              <a:rPr lang="en-US"/>
              <a:t>and stay available</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5693700" y="476195"/>
            <a:ext cx="305531" cy="249906"/>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7933986" y="4633130"/>
            <a:ext cx="261195" cy="2753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5288329" y="3431233"/>
            <a:ext cx="278530" cy="26115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8026220" y="2985617"/>
            <a:ext cx="229045" cy="238489"/>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3600428" y="3685132"/>
            <a:ext cx="246236" cy="26743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8157434" y="1320982"/>
            <a:ext cx="233173" cy="1787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7410629" y="321947"/>
            <a:ext cx="260728" cy="19665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67177" tIns="33589" rIns="67177" bIns="33589"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263">
              <a:defRPr/>
            </a:pPr>
            <a:endParaRPr lang="en-US" sz="66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6522194" y="1105699"/>
            <a:ext cx="837745" cy="837745"/>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6522194" y="2895425"/>
            <a:ext cx="837745" cy="837745"/>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5962717" y="2090921"/>
            <a:ext cx="1956700" cy="276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ctr" anchorCtr="0" forceAA="0" compatLnSpc="1">
            <a:prstTxWarp prst="textNoShape">
              <a:avLst/>
            </a:prstTxWarp>
            <a:noAutofit/>
          </a:bodyPr>
          <a:lstStyle/>
          <a:p>
            <a:pPr algn="ctr" defTabSz="699014" fontAlgn="base">
              <a:spcBef>
                <a:spcPct val="0"/>
              </a:spcBef>
              <a:spcAft>
                <a:spcPct val="0"/>
              </a:spcAft>
            </a:pPr>
            <a:r>
              <a:rPr lang="en-US" sz="1200">
                <a:gradFill>
                  <a:gsLst>
                    <a:gs pos="0">
                      <a:srgbClr val="0078D4"/>
                    </a:gs>
                    <a:gs pos="100000">
                      <a:srgbClr val="0078D4"/>
                    </a:gs>
                  </a:gsLst>
                  <a:lin ang="5400000" scaled="0"/>
                </a:gradFill>
                <a:latin typeface="Segoe UI Semibold"/>
                <a:ea typeface="Segoe UI" pitchFamily="34" charset="0"/>
                <a:cs typeface="Segoe UI" pitchFamily="34" charset="0"/>
              </a:rPr>
              <a:t>Accelerate</a:t>
            </a:r>
          </a:p>
          <a:p>
            <a:pPr algn="ctr" defTabSz="699014" fontAlgn="base">
              <a:spcBef>
                <a:spcPct val="0"/>
              </a:spcBef>
              <a:spcAft>
                <a:spcPct val="0"/>
              </a:spcAft>
            </a:pPr>
            <a:r>
              <a:rPr lang="en-US" sz="1200">
                <a:gradFill>
                  <a:gsLst>
                    <a:gs pos="0">
                      <a:srgbClr val="0078D4"/>
                    </a:gs>
                    <a:gs pos="100000">
                      <a:srgbClr val="0078D4"/>
                    </a:gs>
                  </a:gsLst>
                  <a:lin ang="5400000" scaled="0"/>
                </a:gradFill>
                <a:latin typeface="Segoe UI Semibold"/>
                <a:ea typeface="Segoe UI" pitchFamily="34" charset="0"/>
                <a:cs typeface="Segoe UI" pitchFamily="34" charset="0"/>
              </a:rPr>
              <a:t>delivery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5962717" y="3928246"/>
            <a:ext cx="1956700" cy="276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ctr" anchorCtr="0" forceAA="0" compatLnSpc="1">
            <a:prstTxWarp prst="textNoShape">
              <a:avLst/>
            </a:prstTxWarp>
            <a:noAutofit/>
          </a:bodyPr>
          <a:lstStyle/>
          <a:p>
            <a:pPr algn="ctr" defTabSz="699014" fontAlgn="base">
              <a:spcBef>
                <a:spcPct val="0"/>
              </a:spcBef>
              <a:spcAft>
                <a:spcPct val="0"/>
              </a:spcAft>
            </a:pPr>
            <a:r>
              <a:rPr lang="en-US" sz="1200">
                <a:gradFill>
                  <a:gsLst>
                    <a:gs pos="0">
                      <a:srgbClr val="0078D4"/>
                    </a:gs>
                    <a:gs pos="100000">
                      <a:srgbClr val="0078D4"/>
                    </a:gs>
                  </a:gsLst>
                  <a:lin ang="5400000" scaled="0"/>
                </a:gradFill>
                <a:latin typeface="Segoe UI Semibold"/>
                <a:ea typeface="Segoe UI" pitchFamily="34" charset="0"/>
                <a:cs typeface="Segoe UI" pitchFamily="34" charset="0"/>
              </a:rPr>
              <a:t>Optimize</a:t>
            </a:r>
          </a:p>
          <a:p>
            <a:pPr algn="ctr" defTabSz="699014" fontAlgn="base">
              <a:spcBef>
                <a:spcPct val="0"/>
              </a:spcBef>
              <a:spcAft>
                <a:spcPct val="0"/>
              </a:spcAft>
            </a:pPr>
            <a:r>
              <a:rPr lang="en-US" sz="1200">
                <a:gradFill>
                  <a:gsLst>
                    <a:gs pos="0">
                      <a:srgbClr val="0078D4"/>
                    </a:gs>
                    <a:gs pos="100000">
                      <a:srgbClr val="0078D4"/>
                    </a:gs>
                  </a:gsLst>
                  <a:lin ang="5400000" scaled="0"/>
                </a:gradFill>
                <a:latin typeface="Segoe UI Semibold"/>
                <a:ea typeface="Segoe UI" pitchFamily="34" charset="0"/>
                <a:cs typeface="Segoe UI" pitchFamily="34" charset="0"/>
              </a:rPr>
              <a:t>reliability</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8508893" y="3647177"/>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8696895" y="3774497"/>
            <a:ext cx="134945" cy="25630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endParaRPr lang="en-US" sz="1322">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7992357" y="2211231"/>
            <a:ext cx="136576" cy="136577"/>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5930459" y="2677545"/>
            <a:ext cx="136576" cy="136577"/>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4997829" y="4818101"/>
            <a:ext cx="136576" cy="136577"/>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a:gradFill>
                <a:gsLst>
                  <a:gs pos="0">
                    <a:srgbClr val="FFFFFF"/>
                  </a:gs>
                  <a:gs pos="100000">
                    <a:srgbClr val="FFFFFF"/>
                  </a:gs>
                </a:gsLst>
                <a:lin ang="5400000" scaled="0"/>
              </a:gradFill>
              <a:latin typeface="Segoe UI"/>
              <a:cs typeface="Segoe UI" pitchFamily="34" charset="0"/>
            </a:endParaRPr>
          </a:p>
        </p:txBody>
      </p:sp>
      <p:sp>
        <p:nvSpPr>
          <p:cNvPr id="47" name="Product_ECDC" title="Icon of a box">
            <a:extLst>
              <a:ext uri="{FF2B5EF4-FFF2-40B4-BE49-F238E27FC236}">
                <a16:creationId xmlns:a16="http://schemas.microsoft.com/office/drawing/2014/main" id="{10FA8F30-64F7-4C79-B55F-529A8CF3CACD}"/>
              </a:ext>
            </a:extLst>
          </p:cNvPr>
          <p:cNvSpPr>
            <a:spLocks noChangeAspect="1" noEditPoints="1"/>
          </p:cNvSpPr>
          <p:nvPr/>
        </p:nvSpPr>
        <p:spPr bwMode="auto">
          <a:xfrm>
            <a:off x="6782176" y="1345815"/>
            <a:ext cx="317779" cy="35751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04">
              <a:defRPr/>
            </a:pPr>
            <a:endParaRPr lang="en-US" sz="1350">
              <a:solidFill>
                <a:srgbClr val="1A1A1A"/>
              </a:solidFill>
              <a:latin typeface="Segoe UI"/>
            </a:endParaRPr>
          </a:p>
        </p:txBody>
      </p:sp>
      <p:sp>
        <p:nvSpPr>
          <p:cNvPr id="48" name="algorithm">
            <a:extLst>
              <a:ext uri="{FF2B5EF4-FFF2-40B4-BE49-F238E27FC236}">
                <a16:creationId xmlns:a16="http://schemas.microsoft.com/office/drawing/2014/main" id="{D35E651F-C29E-4BA8-BC6A-2901019C9E2B}"/>
              </a:ext>
            </a:extLst>
          </p:cNvPr>
          <p:cNvSpPr>
            <a:spLocks noChangeAspect="1" noEditPoints="1"/>
          </p:cNvSpPr>
          <p:nvPr/>
        </p:nvSpPr>
        <p:spPr bwMode="auto">
          <a:xfrm>
            <a:off x="6751972" y="3150716"/>
            <a:ext cx="378188" cy="327161"/>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66" tIns="32934" rIns="65866" bIns="32934" numCol="1" anchor="t" anchorCtr="0" compatLnSpc="1">
            <a:prstTxWarp prst="textNoShape">
              <a:avLst/>
            </a:prstTxWarp>
          </a:bodyPr>
          <a:lstStyle/>
          <a:p>
            <a:pPr defTabSz="671930">
              <a:defRPr/>
            </a:pPr>
            <a:endParaRPr lang="en-US" sz="1296">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4385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24460954-A422-42B4-89E6-F3EDD33B46A4}"/>
              </a:ext>
            </a:extLst>
          </p:cNvPr>
          <p:cNvSpPr/>
          <p:nvPr/>
        </p:nvSpPr>
        <p:spPr>
          <a:xfrm>
            <a:off x="434067" y="1482976"/>
            <a:ext cx="8286653" cy="3231595"/>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algn="ctr" defTabSz="685195">
              <a:defRPr/>
            </a:pPr>
            <a:endParaRPr lang="en-US" sz="1349" kern="0">
              <a:solidFill>
                <a:sysClr val="windowText" lastClr="000000"/>
              </a:solidFill>
              <a:latin typeface="Segoe UI"/>
            </a:endParaRPr>
          </a:p>
        </p:txBody>
      </p:sp>
      <p:sp>
        <p:nvSpPr>
          <p:cNvPr id="8" name="Rectangle 7">
            <a:extLst>
              <a:ext uri="{FF2B5EF4-FFF2-40B4-BE49-F238E27FC236}">
                <a16:creationId xmlns:a16="http://schemas.microsoft.com/office/drawing/2014/main" id="{35B6CC73-3AD1-4ACC-96E6-3BBE5E90C13F}"/>
              </a:ext>
            </a:extLst>
          </p:cNvPr>
          <p:cNvSpPr/>
          <p:nvPr/>
        </p:nvSpPr>
        <p:spPr bwMode="auto">
          <a:xfrm flipH="1">
            <a:off x="3739201" y="1482976"/>
            <a:ext cx="4981516" cy="3229436"/>
          </a:xfrm>
          <a:prstGeom prst="rect">
            <a:avLst/>
          </a:prstGeom>
          <a:blipFill>
            <a:blip r:embed="rId3"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7376D433-4720-4C17-9429-CCCC89E76756}"/>
              </a:ext>
            </a:extLst>
          </p:cNvPr>
          <p:cNvSpPr/>
          <p:nvPr/>
        </p:nvSpPr>
        <p:spPr bwMode="auto">
          <a:xfrm>
            <a:off x="434066" y="1482975"/>
            <a:ext cx="4978912" cy="3229435"/>
          </a:xfrm>
          <a:custGeom>
            <a:avLst/>
            <a:gdLst>
              <a:gd name="connsiteX0" fmla="*/ 0 w 6630590"/>
              <a:gd name="connsiteY0" fmla="*/ 0 h 4243378"/>
              <a:gd name="connsiteX1" fmla="*/ 66305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0 h 4243378"/>
              <a:gd name="connsiteX1" fmla="*/ 44334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4762 h 4248140"/>
              <a:gd name="connsiteX1" fmla="*/ 4452540 w 6630590"/>
              <a:gd name="connsiteY1" fmla="*/ 0 h 4248140"/>
              <a:gd name="connsiteX2" fmla="*/ 6630590 w 6630590"/>
              <a:gd name="connsiteY2" fmla="*/ 4248140 h 4248140"/>
              <a:gd name="connsiteX3" fmla="*/ 0 w 6630590"/>
              <a:gd name="connsiteY3" fmla="*/ 4248140 h 4248140"/>
              <a:gd name="connsiteX4" fmla="*/ 0 w 6630590"/>
              <a:gd name="connsiteY4" fmla="*/ 4762 h 424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0590" h="4248140">
                <a:moveTo>
                  <a:pt x="0" y="4762"/>
                </a:moveTo>
                <a:lnTo>
                  <a:pt x="4452540" y="0"/>
                </a:lnTo>
                <a:lnTo>
                  <a:pt x="6630590" y="4248140"/>
                </a:lnTo>
                <a:lnTo>
                  <a:pt x="0" y="4248140"/>
                </a:lnTo>
                <a:lnTo>
                  <a:pt x="0" y="4762"/>
                </a:lnTo>
                <a:close/>
              </a:path>
            </a:pathLst>
          </a:custGeom>
          <a:blipFill>
            <a:blip r:embed="rId4"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BD499B93-F3DB-4B3D-AFA2-5860F750C568}"/>
              </a:ext>
            </a:extLst>
          </p:cNvPr>
          <p:cNvSpPr/>
          <p:nvPr/>
        </p:nvSpPr>
        <p:spPr bwMode="auto">
          <a:xfrm>
            <a:off x="434066" y="1482976"/>
            <a:ext cx="8286653" cy="323159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AC5F10D6-AFC5-4A79-8E46-85C191A00BB3}"/>
              </a:ext>
            </a:extLst>
          </p:cNvPr>
          <p:cNvSpPr>
            <a:spLocks noGrp="1"/>
          </p:cNvSpPr>
          <p:nvPr>
            <p:ph type="title"/>
          </p:nvPr>
        </p:nvSpPr>
        <p:spPr/>
        <p:txBody>
          <a:bodyPr/>
          <a:lstStyle/>
          <a:p>
            <a:r>
              <a:rPr lang="en-US"/>
              <a:t>Software delivery paradox</a:t>
            </a:r>
          </a:p>
        </p:txBody>
      </p:sp>
      <p:sp>
        <p:nvSpPr>
          <p:cNvPr id="30" name="Text Placeholder 4">
            <a:extLst>
              <a:ext uri="{FF2B5EF4-FFF2-40B4-BE49-F238E27FC236}">
                <a16:creationId xmlns:a16="http://schemas.microsoft.com/office/drawing/2014/main" id="{4E48F0F3-FAEB-4882-AEA1-A05E16D8A571}"/>
              </a:ext>
            </a:extLst>
          </p:cNvPr>
          <p:cNvSpPr txBox="1">
            <a:spLocks/>
          </p:cNvSpPr>
          <p:nvPr/>
        </p:nvSpPr>
        <p:spPr>
          <a:xfrm>
            <a:off x="341997" y="840689"/>
            <a:ext cx="8496786" cy="230704"/>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99"/>
              <a:t>Speed vs. control impedes innovation</a:t>
            </a:r>
          </a:p>
        </p:txBody>
      </p:sp>
      <p:cxnSp>
        <p:nvCxnSpPr>
          <p:cNvPr id="10" name="Straight Connector 9">
            <a:extLst>
              <a:ext uri="{FF2B5EF4-FFF2-40B4-BE49-F238E27FC236}">
                <a16:creationId xmlns:a16="http://schemas.microsoft.com/office/drawing/2014/main" id="{B925119C-24DB-4053-83F2-A0830C5AA8C8}"/>
              </a:ext>
            </a:extLst>
          </p:cNvPr>
          <p:cNvCxnSpPr>
            <a:cxnSpLocks/>
          </p:cNvCxnSpPr>
          <p:nvPr/>
        </p:nvCxnSpPr>
        <p:spPr>
          <a:xfrm>
            <a:off x="3643370" y="1262630"/>
            <a:ext cx="1959460" cy="3813036"/>
          </a:xfrm>
          <a:prstGeom prst="line">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8BBAC0E-56FD-4C62-8C73-985711A1CA7D}"/>
              </a:ext>
            </a:extLst>
          </p:cNvPr>
          <p:cNvSpPr/>
          <p:nvPr/>
        </p:nvSpPr>
        <p:spPr bwMode="auto">
          <a:xfrm>
            <a:off x="615429" y="1629919"/>
            <a:ext cx="2138181" cy="355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ctr" anchorCtr="0" forceAA="0" compatLnSpc="1">
            <a:prstTxWarp prst="textNoShape">
              <a:avLst/>
            </a:prstTxWarp>
            <a:noAutofit/>
          </a:bodyPr>
          <a:lstStyle/>
          <a:p>
            <a:pPr defTabSz="699014" fontAlgn="base">
              <a:spcBef>
                <a:spcPct val="0"/>
              </a:spcBef>
              <a:spcAft>
                <a:spcPct val="0"/>
              </a:spcAft>
            </a:pPr>
            <a:r>
              <a:rPr lang="en-US" sz="1200" b="1" spc="150">
                <a:gradFill>
                  <a:gsLst>
                    <a:gs pos="0">
                      <a:srgbClr val="FFFFFF"/>
                    </a:gs>
                    <a:gs pos="100000">
                      <a:srgbClr val="FFFFFF"/>
                    </a:gs>
                  </a:gsLst>
                  <a:lin ang="5400000" scaled="0"/>
                </a:gradFill>
                <a:ea typeface="Segoe UI" pitchFamily="34" charset="0"/>
                <a:cs typeface="Segoe UI" pitchFamily="34" charset="0"/>
              </a:rPr>
              <a:t>SPEED</a:t>
            </a:r>
          </a:p>
        </p:txBody>
      </p:sp>
      <p:sp>
        <p:nvSpPr>
          <p:cNvPr id="46" name="Rectangle 45">
            <a:extLst>
              <a:ext uri="{FF2B5EF4-FFF2-40B4-BE49-F238E27FC236}">
                <a16:creationId xmlns:a16="http://schemas.microsoft.com/office/drawing/2014/main" id="{1ABD5B8C-E167-4B3D-9AA9-0DFF1372C0C0}"/>
              </a:ext>
            </a:extLst>
          </p:cNvPr>
          <p:cNvSpPr/>
          <p:nvPr/>
        </p:nvSpPr>
        <p:spPr bwMode="auto">
          <a:xfrm>
            <a:off x="6476341" y="4264466"/>
            <a:ext cx="2138181" cy="355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ctr" anchorCtr="0" forceAA="0" compatLnSpc="1">
            <a:prstTxWarp prst="textNoShape">
              <a:avLst/>
            </a:prstTxWarp>
            <a:noAutofit/>
          </a:bodyPr>
          <a:lstStyle/>
          <a:p>
            <a:pPr algn="r" defTabSz="699014" fontAlgn="base">
              <a:spcBef>
                <a:spcPct val="0"/>
              </a:spcBef>
              <a:spcAft>
                <a:spcPct val="0"/>
              </a:spcAft>
            </a:pPr>
            <a:r>
              <a:rPr lang="en-US" sz="1200" b="1" spc="150">
                <a:gradFill>
                  <a:gsLst>
                    <a:gs pos="0">
                      <a:srgbClr val="FFFFFF"/>
                    </a:gs>
                    <a:gs pos="100000">
                      <a:srgbClr val="FFFFFF"/>
                    </a:gs>
                  </a:gsLst>
                  <a:lin ang="5400000" scaled="0"/>
                </a:gradFill>
                <a:ea typeface="Segoe UI" pitchFamily="34" charset="0"/>
                <a:cs typeface="Segoe UI" pitchFamily="34" charset="0"/>
              </a:rPr>
              <a:t>CONTROL</a:t>
            </a:r>
          </a:p>
        </p:txBody>
      </p:sp>
      <p:sp>
        <p:nvSpPr>
          <p:cNvPr id="47" name="Title 3">
            <a:extLst>
              <a:ext uri="{FF2B5EF4-FFF2-40B4-BE49-F238E27FC236}">
                <a16:creationId xmlns:a16="http://schemas.microsoft.com/office/drawing/2014/main" id="{B9EFAA07-04D0-43A6-A9C9-9E5A026B3411}"/>
              </a:ext>
            </a:extLst>
          </p:cNvPr>
          <p:cNvSpPr txBox="1">
            <a:spLocks/>
          </p:cNvSpPr>
          <p:nvPr/>
        </p:nvSpPr>
        <p:spPr>
          <a:xfrm>
            <a:off x="1256452" y="2939314"/>
            <a:ext cx="2488310" cy="36920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399">
                <a:gradFill>
                  <a:gsLst>
                    <a:gs pos="1250">
                      <a:schemeClr val="bg1"/>
                    </a:gs>
                    <a:gs pos="100000">
                      <a:schemeClr val="bg1"/>
                    </a:gs>
                  </a:gsLst>
                  <a:lin ang="5400000" scaled="0"/>
                </a:gradFill>
              </a:rPr>
              <a:t>Innovation</a:t>
            </a:r>
          </a:p>
        </p:txBody>
      </p:sp>
      <p:sp>
        <p:nvSpPr>
          <p:cNvPr id="48" name="Title 3">
            <a:extLst>
              <a:ext uri="{FF2B5EF4-FFF2-40B4-BE49-F238E27FC236}">
                <a16:creationId xmlns:a16="http://schemas.microsoft.com/office/drawing/2014/main" id="{E56AEB24-A2B3-4F3C-A7A9-5C85A9BA8C7B}"/>
              </a:ext>
            </a:extLst>
          </p:cNvPr>
          <p:cNvSpPr txBox="1">
            <a:spLocks/>
          </p:cNvSpPr>
          <p:nvPr/>
        </p:nvSpPr>
        <p:spPr>
          <a:xfrm>
            <a:off x="5405169" y="2939314"/>
            <a:ext cx="2488310" cy="36920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399">
                <a:gradFill>
                  <a:gsLst>
                    <a:gs pos="1250">
                      <a:schemeClr val="bg1"/>
                    </a:gs>
                    <a:gs pos="100000">
                      <a:schemeClr val="bg1"/>
                    </a:gs>
                  </a:gsLst>
                  <a:lin ang="5400000" scaled="0"/>
                </a:gradFill>
              </a:rPr>
              <a:t>Reliability</a:t>
            </a:r>
          </a:p>
        </p:txBody>
      </p:sp>
      <p:cxnSp>
        <p:nvCxnSpPr>
          <p:cNvPr id="7" name="Straight Connector 6">
            <a:extLst>
              <a:ext uri="{FF2B5EF4-FFF2-40B4-BE49-F238E27FC236}">
                <a16:creationId xmlns:a16="http://schemas.microsoft.com/office/drawing/2014/main" id="{05E20672-2060-4BF9-AE03-FDB0B3263AD5}"/>
              </a:ext>
            </a:extLst>
          </p:cNvPr>
          <p:cNvCxnSpPr/>
          <p:nvPr/>
        </p:nvCxnSpPr>
        <p:spPr>
          <a:xfrm>
            <a:off x="3995191" y="3105415"/>
            <a:ext cx="1164401" cy="0"/>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7B17500-33CE-499D-8FB9-993372695348}"/>
              </a:ext>
            </a:extLst>
          </p:cNvPr>
          <p:cNvSpPr/>
          <p:nvPr/>
        </p:nvSpPr>
        <p:spPr bwMode="auto">
          <a:xfrm rot="8100000">
            <a:off x="5024866" y="3046744"/>
            <a:ext cx="117344" cy="117344"/>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8">
            <a:extLst>
              <a:ext uri="{FF2B5EF4-FFF2-40B4-BE49-F238E27FC236}">
                <a16:creationId xmlns:a16="http://schemas.microsoft.com/office/drawing/2014/main" id="{AFC39F1D-0972-43FE-8B3A-FD5D27987B51}"/>
              </a:ext>
            </a:extLst>
          </p:cNvPr>
          <p:cNvSpPr/>
          <p:nvPr/>
        </p:nvSpPr>
        <p:spPr bwMode="auto">
          <a:xfrm rot="13500000" flipH="1">
            <a:off x="4019169" y="3046745"/>
            <a:ext cx="117344" cy="117344"/>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6261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3726198" y="-54784"/>
            <a:ext cx="5427233" cy="5281162"/>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5590990" y="345672"/>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7285518" y="164797"/>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8018544" y="1154858"/>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7885266" y="2849385"/>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7809107" y="4515354"/>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5172118" y="3306337"/>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3468071" y="3563372"/>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332074" y="1993644"/>
            <a:ext cx="8479852" cy="905120"/>
          </a:xfrm>
        </p:spPr>
        <p:txBody>
          <a:bodyPr/>
          <a:lstStyle/>
          <a:p>
            <a:r>
              <a:rPr lang="en-US"/>
              <a:t>Developers are at the heart </a:t>
            </a:r>
            <a:br>
              <a:rPr lang="en-US"/>
            </a:br>
            <a:r>
              <a:rPr lang="en-US"/>
              <a:t>of your company’s innovation</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5693700" y="476195"/>
            <a:ext cx="305531" cy="249906"/>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7933986" y="4633130"/>
            <a:ext cx="261195" cy="2753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5288329" y="3431233"/>
            <a:ext cx="278530" cy="26115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8026220" y="2985617"/>
            <a:ext cx="229045" cy="238489"/>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3600428" y="3685132"/>
            <a:ext cx="246236" cy="26743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8157434" y="1320982"/>
            <a:ext cx="233173" cy="1787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322">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7410629" y="321947"/>
            <a:ext cx="260728" cy="19665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67177" tIns="33589" rIns="67177" bIns="33589"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263">
              <a:defRPr/>
            </a:pPr>
            <a:endParaRPr lang="en-US" sz="66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6522194" y="1105699"/>
            <a:ext cx="837745" cy="837745"/>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6522194" y="2895425"/>
            <a:ext cx="837745" cy="837745"/>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5962717" y="2090921"/>
            <a:ext cx="1956700" cy="276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ctr" anchorCtr="0" forceAA="0" compatLnSpc="1">
            <a:prstTxWarp prst="textNoShape">
              <a:avLst/>
            </a:prstTxWarp>
            <a:noAutofit/>
          </a:bodyPr>
          <a:lstStyle/>
          <a:p>
            <a:pPr algn="ctr" defTabSz="699014" fontAlgn="base">
              <a:spcBef>
                <a:spcPct val="0"/>
              </a:spcBef>
              <a:spcAft>
                <a:spcPct val="0"/>
              </a:spcAft>
            </a:pPr>
            <a:r>
              <a:rPr lang="en-US" sz="1200">
                <a:gradFill>
                  <a:gsLst>
                    <a:gs pos="0">
                      <a:srgbClr val="0078D4"/>
                    </a:gs>
                    <a:gs pos="100000">
                      <a:srgbClr val="0078D4"/>
                    </a:gs>
                  </a:gsLst>
                  <a:lin ang="5400000" scaled="0"/>
                </a:gradFill>
                <a:latin typeface="Segoe UI Semibold"/>
                <a:ea typeface="Segoe UI" pitchFamily="34" charset="0"/>
                <a:cs typeface="Segoe UI" pitchFamily="34" charset="0"/>
              </a:rPr>
              <a:t>Increase</a:t>
            </a:r>
            <a:br>
              <a:rPr lang="en-US" sz="12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200">
                <a:gradFill>
                  <a:gsLst>
                    <a:gs pos="0">
                      <a:srgbClr val="0078D4"/>
                    </a:gs>
                    <a:gs pos="100000">
                      <a:srgbClr val="0078D4"/>
                    </a:gs>
                  </a:gsLst>
                  <a:lin ang="5400000" scaled="0"/>
                </a:gradFill>
                <a:latin typeface="Segoe UI Semibold"/>
                <a:ea typeface="Segoe UI" pitchFamily="34" charset="0"/>
                <a:cs typeface="Segoe UI" pitchFamily="34" charset="0"/>
              </a:rPr>
              <a:t>productivity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5962717" y="3928246"/>
            <a:ext cx="1956700" cy="276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ctr" anchorCtr="0" forceAA="0" compatLnSpc="1">
            <a:prstTxWarp prst="textNoShape">
              <a:avLst/>
            </a:prstTxWarp>
            <a:noAutofit/>
          </a:bodyPr>
          <a:lstStyle/>
          <a:p>
            <a:pPr algn="ctr" defTabSz="699014" fontAlgn="base">
              <a:spcBef>
                <a:spcPct val="0"/>
              </a:spcBef>
              <a:spcAft>
                <a:spcPct val="0"/>
              </a:spcAft>
            </a:pPr>
            <a:r>
              <a:rPr lang="en-US" sz="1200">
                <a:gradFill>
                  <a:gsLst>
                    <a:gs pos="0">
                      <a:srgbClr val="0078D4"/>
                    </a:gs>
                    <a:gs pos="100000">
                      <a:srgbClr val="0078D4"/>
                    </a:gs>
                  </a:gsLst>
                  <a:lin ang="5400000" scaled="0"/>
                </a:gradFill>
                <a:latin typeface="Segoe UI Semibold"/>
                <a:ea typeface="Segoe UI" pitchFamily="34" charset="0"/>
                <a:cs typeface="Segoe UI" pitchFamily="34" charset="0"/>
              </a:rPr>
              <a:t>Accelerate</a:t>
            </a:r>
            <a:br>
              <a:rPr lang="en-US" sz="12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200">
                <a:gradFill>
                  <a:gsLst>
                    <a:gs pos="0">
                      <a:srgbClr val="0078D4"/>
                    </a:gs>
                    <a:gs pos="100000">
                      <a:srgbClr val="0078D4"/>
                    </a:gs>
                  </a:gsLst>
                  <a:lin ang="5400000" scaled="0"/>
                </a:gradFill>
                <a:latin typeface="Segoe UI Semibold"/>
                <a:ea typeface="Segoe UI" pitchFamily="34" charset="0"/>
                <a:cs typeface="Segoe UI" pitchFamily="34" charset="0"/>
              </a:rPr>
              <a:t>collaboration</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8508893" y="3647177"/>
            <a:ext cx="510949" cy="5109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8696895" y="3774497"/>
            <a:ext cx="134945" cy="25630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endParaRPr lang="en-US" sz="1322">
              <a:gradFill>
                <a:gsLst>
                  <a:gs pos="0">
                    <a:srgbClr val="505050"/>
                  </a:gs>
                  <a:gs pos="100000">
                    <a:srgbClr val="505050"/>
                  </a:gs>
                </a:gsLst>
              </a:gradFill>
              <a:latin typeface="Segoe UI Semilight"/>
            </a:endParaRPr>
          </a:p>
        </p:txBody>
      </p:sp>
      <p:sp>
        <p:nvSpPr>
          <p:cNvPr id="98" name="clock_2">
            <a:extLst>
              <a:ext uri="{FF2B5EF4-FFF2-40B4-BE49-F238E27FC236}">
                <a16:creationId xmlns:a16="http://schemas.microsoft.com/office/drawing/2014/main" id="{5A3440AA-13E7-4F13-AC00-0995230E82ED}"/>
              </a:ext>
            </a:extLst>
          </p:cNvPr>
          <p:cNvSpPr>
            <a:spLocks noChangeAspect="1" noEditPoints="1"/>
          </p:cNvSpPr>
          <p:nvPr/>
        </p:nvSpPr>
        <p:spPr bwMode="auto">
          <a:xfrm>
            <a:off x="6779051" y="1372681"/>
            <a:ext cx="324031" cy="303778"/>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endParaRPr lang="en-US" sz="1322">
              <a:gradFill>
                <a:gsLst>
                  <a:gs pos="0">
                    <a:srgbClr val="505050"/>
                  </a:gs>
                  <a:gs pos="100000">
                    <a:srgbClr val="505050"/>
                  </a:gs>
                </a:gsLst>
              </a:gradFill>
              <a:latin typeface="Segoe UI Semilight"/>
            </a:endParaRPr>
          </a:p>
        </p:txBody>
      </p:sp>
      <p:sp>
        <p:nvSpPr>
          <p:cNvPr id="99" name="speech_5">
            <a:extLst>
              <a:ext uri="{FF2B5EF4-FFF2-40B4-BE49-F238E27FC236}">
                <a16:creationId xmlns:a16="http://schemas.microsoft.com/office/drawing/2014/main" id="{A9EB588F-652B-4E0E-80D7-8EEEF2E57F15}"/>
              </a:ext>
            </a:extLst>
          </p:cNvPr>
          <p:cNvSpPr>
            <a:spLocks noChangeAspect="1" noEditPoints="1"/>
          </p:cNvSpPr>
          <p:nvPr/>
        </p:nvSpPr>
        <p:spPr bwMode="auto">
          <a:xfrm>
            <a:off x="6760012" y="3172732"/>
            <a:ext cx="362110" cy="28313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endParaRPr lang="en-US" sz="1322">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7992357" y="2211231"/>
            <a:ext cx="136576" cy="136577"/>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5930459" y="2677545"/>
            <a:ext cx="136576" cy="136577"/>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4997829" y="4818101"/>
            <a:ext cx="136576" cy="136577"/>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pPr>
            <a:endParaRPr lang="en-US" sz="1499">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2932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FCE9F-0622-42F4-B824-6317A96957FD}"/>
              </a:ext>
            </a:extLst>
          </p:cNvPr>
          <p:cNvSpPr>
            <a:spLocks noGrp="1"/>
          </p:cNvSpPr>
          <p:nvPr>
            <p:ph type="title"/>
          </p:nvPr>
        </p:nvSpPr>
        <p:spPr/>
        <p:txBody>
          <a:bodyPr/>
          <a:lstStyle/>
          <a:p>
            <a:r>
              <a:rPr lang="en-US"/>
              <a:t>Accelerating Delivery with DevOps</a:t>
            </a:r>
          </a:p>
        </p:txBody>
      </p:sp>
      <p:sp>
        <p:nvSpPr>
          <p:cNvPr id="7" name="Text Placeholder 6">
            <a:extLst>
              <a:ext uri="{FF2B5EF4-FFF2-40B4-BE49-F238E27FC236}">
                <a16:creationId xmlns:a16="http://schemas.microsoft.com/office/drawing/2014/main" id="{3B415806-6919-414E-A166-5214B9F6C04D}"/>
              </a:ext>
            </a:extLst>
          </p:cNvPr>
          <p:cNvSpPr>
            <a:spLocks noGrp="1"/>
          </p:cNvSpPr>
          <p:nvPr>
            <p:ph type="body" sz="quarter" idx="4294967295"/>
          </p:nvPr>
        </p:nvSpPr>
        <p:spPr>
          <a:xfrm>
            <a:off x="522854" y="1942400"/>
            <a:ext cx="3822645" cy="1892826"/>
          </a:xfrm>
        </p:spPr>
        <p:txBody>
          <a:bodyPr/>
          <a:lstStyle/>
          <a:p>
            <a:r>
              <a:rPr lang="en-US" sz="2100"/>
              <a:t>DevOps is the union of </a:t>
            </a:r>
            <a:r>
              <a:rPr lang="en-US" sz="2100" b="1">
                <a:solidFill>
                  <a:srgbClr val="0078D7"/>
                </a:solidFill>
              </a:rPr>
              <a:t>people</a:t>
            </a:r>
            <a:r>
              <a:rPr lang="en-US" sz="2100"/>
              <a:t>, </a:t>
            </a:r>
            <a:r>
              <a:rPr lang="en-US" sz="2100" b="1">
                <a:solidFill>
                  <a:srgbClr val="0078D7"/>
                </a:solidFill>
              </a:rPr>
              <a:t>process</a:t>
            </a:r>
            <a:r>
              <a:rPr lang="en-US" sz="2100"/>
              <a:t>, and </a:t>
            </a:r>
            <a:r>
              <a:rPr lang="en-US" sz="2100" b="1">
                <a:solidFill>
                  <a:srgbClr val="0078D7"/>
                </a:solidFill>
              </a:rPr>
              <a:t>products</a:t>
            </a:r>
            <a:r>
              <a:rPr lang="en-US" sz="2100"/>
              <a:t> to enable continuous delivery of value to your end users.</a:t>
            </a:r>
          </a:p>
          <a:p>
            <a:endParaRPr lang="en-US" sz="1800"/>
          </a:p>
        </p:txBody>
      </p:sp>
      <p:sp>
        <p:nvSpPr>
          <p:cNvPr id="4" name="Oval 3">
            <a:extLst>
              <a:ext uri="{FF2B5EF4-FFF2-40B4-BE49-F238E27FC236}">
                <a16:creationId xmlns:a16="http://schemas.microsoft.com/office/drawing/2014/main" id="{D5B152DD-7C4A-4652-B1D9-B48C3C458178}"/>
              </a:ext>
            </a:extLst>
          </p:cNvPr>
          <p:cNvSpPr/>
          <p:nvPr/>
        </p:nvSpPr>
        <p:spPr bwMode="auto">
          <a:xfrm>
            <a:off x="4950061" y="1248722"/>
            <a:ext cx="3505673" cy="3505673"/>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5160687" y="1459349"/>
            <a:ext cx="3084421" cy="3084421"/>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7908964" y="2066417"/>
            <a:ext cx="166007" cy="139052"/>
            <a:chOff x="5899816" y="2353437"/>
            <a:chExt cx="250241" cy="209609"/>
          </a:xfrm>
          <a:solidFill>
            <a:srgbClr val="D2D2D2"/>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5332275" y="2081704"/>
            <a:ext cx="166007" cy="139052"/>
            <a:chOff x="5899816" y="2353437"/>
            <a:chExt cx="250241" cy="209609"/>
          </a:xfrm>
          <a:solidFill>
            <a:srgbClr val="D2D2D2"/>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6646210" y="4482006"/>
            <a:ext cx="166007" cy="139052"/>
            <a:chOff x="5899816" y="2353437"/>
            <a:chExt cx="250241" cy="209609"/>
          </a:xfrm>
          <a:solidFill>
            <a:srgbClr val="D2D2D2"/>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015DF5C-5F8A-4C77-8994-24C4FAFAEA10}"/>
              </a:ext>
            </a:extLst>
          </p:cNvPr>
          <p:cNvSpPr/>
          <p:nvPr/>
        </p:nvSpPr>
        <p:spPr bwMode="auto">
          <a:xfrm>
            <a:off x="6212801" y="767662"/>
            <a:ext cx="980194" cy="204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86" tIns="109669" rIns="137086" bIns="109669" numCol="1" spcCol="0" rtlCol="0" fromWordArt="0" anchor="ctr" anchorCtr="0" forceAA="0" compatLnSpc="1">
            <a:prstTxWarp prst="textNoShape">
              <a:avLst/>
            </a:prstTxWarp>
            <a:noAutofit/>
          </a:bodyPr>
          <a:lstStyle/>
          <a:p>
            <a:pPr algn="ctr" defTabSz="699014" fontAlgn="base">
              <a:spcBef>
                <a:spcPct val="0"/>
              </a:spcBef>
              <a:spcAft>
                <a:spcPct val="0"/>
              </a:spcAft>
              <a:defRPr/>
            </a:pPr>
            <a:r>
              <a:rPr lang="en-US" sz="1050" kern="0">
                <a:gradFill>
                  <a:gsLst>
                    <a:gs pos="9735">
                      <a:srgbClr val="0078D4"/>
                    </a:gs>
                    <a:gs pos="41204">
                      <a:srgbClr val="0078D4"/>
                    </a:gs>
                  </a:gsLst>
                  <a:lin ang="5400000" scaled="1"/>
                </a:gradFill>
                <a:latin typeface="Segoe UI Semibold"/>
              </a:rPr>
              <a:t>Develop</a:t>
            </a:r>
          </a:p>
        </p:txBody>
      </p:sp>
      <p:sp>
        <p:nvSpPr>
          <p:cNvPr id="54" name="Oval 53">
            <a:extLst>
              <a:ext uri="{FF2B5EF4-FFF2-40B4-BE49-F238E27FC236}">
                <a16:creationId xmlns:a16="http://schemas.microsoft.com/office/drawing/2014/main" id="{AD854FAC-C21C-48A2-B61D-D7F75E73E641}"/>
              </a:ext>
            </a:extLst>
          </p:cNvPr>
          <p:cNvSpPr/>
          <p:nvPr/>
        </p:nvSpPr>
        <p:spPr bwMode="auto">
          <a:xfrm>
            <a:off x="5336695" y="1635356"/>
            <a:ext cx="2732405" cy="2732405"/>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grpSp>
        <p:nvGrpSpPr>
          <p:cNvPr id="2" name="Group 1">
            <a:extLst>
              <a:ext uri="{FF2B5EF4-FFF2-40B4-BE49-F238E27FC236}">
                <a16:creationId xmlns:a16="http://schemas.microsoft.com/office/drawing/2014/main" id="{B5B0387A-C6E1-4B46-9C98-E3F896CFA7AF}"/>
              </a:ext>
            </a:extLst>
          </p:cNvPr>
          <p:cNvGrpSpPr/>
          <p:nvPr/>
        </p:nvGrpSpPr>
        <p:grpSpPr>
          <a:xfrm>
            <a:off x="6346396" y="1035017"/>
            <a:ext cx="713005" cy="713005"/>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200">
                <a:gradFill>
                  <a:gsLst>
                    <a:gs pos="0">
                      <a:srgbClr val="505050"/>
                    </a:gs>
                    <a:gs pos="100000">
                      <a:srgbClr val="505050"/>
                    </a:gs>
                  </a:gsLst>
                </a:gradFill>
                <a:latin typeface="Segoe UI Semilight"/>
              </a:endParaRPr>
            </a:p>
          </p:txBody>
        </p:sp>
      </p:grpSp>
      <p:sp>
        <p:nvSpPr>
          <p:cNvPr id="48" name="people_12">
            <a:extLst>
              <a:ext uri="{FF2B5EF4-FFF2-40B4-BE49-F238E27FC236}">
                <a16:creationId xmlns:a16="http://schemas.microsoft.com/office/drawing/2014/main" id="{45F93FE6-8515-49E0-B34A-053DA833B45D}"/>
              </a:ext>
            </a:extLst>
          </p:cNvPr>
          <p:cNvSpPr>
            <a:spLocks noChangeAspect="1" noEditPoints="1"/>
          </p:cNvSpPr>
          <p:nvPr/>
        </p:nvSpPr>
        <p:spPr bwMode="auto">
          <a:xfrm>
            <a:off x="6424647" y="2574584"/>
            <a:ext cx="556500" cy="47479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05" tIns="33603" rIns="67205" bIns="33603" numCol="1" anchor="t" anchorCtr="0" compatLnSpc="1">
            <a:prstTxWarp prst="textNoShape">
              <a:avLst/>
            </a:prstTxWarp>
          </a:bodyPr>
          <a:lstStyle/>
          <a:p>
            <a:pPr defTabSz="685604">
              <a:defRPr/>
            </a:pPr>
            <a:endParaRPr lang="en-US" sz="1323">
              <a:gradFill>
                <a:gsLst>
                  <a:gs pos="0">
                    <a:srgbClr val="505050"/>
                  </a:gs>
                  <a:gs pos="100000">
                    <a:srgbClr val="505050"/>
                  </a:gs>
                </a:gsLst>
              </a:gradFill>
              <a:latin typeface="Segoe UI"/>
            </a:endParaRPr>
          </a:p>
        </p:txBody>
      </p:sp>
      <p:sp>
        <p:nvSpPr>
          <p:cNvPr id="46" name="Rectangle 45">
            <a:extLst>
              <a:ext uri="{FF2B5EF4-FFF2-40B4-BE49-F238E27FC236}">
                <a16:creationId xmlns:a16="http://schemas.microsoft.com/office/drawing/2014/main" id="{56F04181-1063-46F1-865F-54272F05DB3C}"/>
              </a:ext>
            </a:extLst>
          </p:cNvPr>
          <p:cNvSpPr/>
          <p:nvPr/>
        </p:nvSpPr>
        <p:spPr bwMode="auto">
          <a:xfrm>
            <a:off x="6212801" y="3223680"/>
            <a:ext cx="980194" cy="204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86" tIns="109669" rIns="137086" bIns="109669" numCol="1" spcCol="0" rtlCol="0" fromWordArt="0" anchor="ctr" anchorCtr="0" forceAA="0" compatLnSpc="1">
            <a:prstTxWarp prst="textNoShape">
              <a:avLst/>
            </a:prstTxWarp>
            <a:noAutofit/>
          </a:bodyPr>
          <a:lstStyle/>
          <a:p>
            <a:pPr algn="ctr" defTabSz="699014" fontAlgn="base">
              <a:spcBef>
                <a:spcPct val="0"/>
              </a:spcBef>
              <a:spcAft>
                <a:spcPct val="0"/>
              </a:spcAft>
              <a:defRPr/>
            </a:pPr>
            <a:r>
              <a:rPr lang="en-US" sz="2100" kern="0">
                <a:gradFill>
                  <a:gsLst>
                    <a:gs pos="9735">
                      <a:schemeClr val="tx1"/>
                    </a:gs>
                    <a:gs pos="41204">
                      <a:schemeClr val="tx1"/>
                    </a:gs>
                  </a:gsLst>
                  <a:lin ang="5400000" scaled="1"/>
                </a:gradFill>
                <a:latin typeface="Segoe UI Semibold"/>
              </a:rPr>
              <a:t>DevOps</a:t>
            </a:r>
          </a:p>
        </p:txBody>
      </p:sp>
      <p:sp>
        <p:nvSpPr>
          <p:cNvPr id="39" name="Rectangle 38">
            <a:extLst>
              <a:ext uri="{FF2B5EF4-FFF2-40B4-BE49-F238E27FC236}">
                <a16:creationId xmlns:a16="http://schemas.microsoft.com/office/drawing/2014/main" id="{40B2C4D6-206F-4ECD-8E03-F1BAB02CE71F}"/>
              </a:ext>
            </a:extLst>
          </p:cNvPr>
          <p:cNvSpPr/>
          <p:nvPr/>
        </p:nvSpPr>
        <p:spPr bwMode="auto">
          <a:xfrm>
            <a:off x="4157843" y="3736766"/>
            <a:ext cx="833516" cy="204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86" tIns="109669" rIns="137086" bIns="109669" numCol="1" spcCol="0" rtlCol="0" fromWordArt="0" anchor="ctr" anchorCtr="0" forceAA="0" compatLnSpc="1">
            <a:prstTxWarp prst="textNoShape">
              <a:avLst/>
            </a:prstTxWarp>
            <a:noAutofit/>
          </a:bodyPr>
          <a:lstStyle/>
          <a:p>
            <a:pPr algn="r" defTabSz="699014" fontAlgn="base">
              <a:spcBef>
                <a:spcPct val="0"/>
              </a:spcBef>
              <a:spcAft>
                <a:spcPct val="0"/>
              </a:spcAft>
              <a:defRPr/>
            </a:pPr>
            <a:r>
              <a:rPr lang="en-US" sz="1050" kern="0">
                <a:gradFill>
                  <a:gsLst>
                    <a:gs pos="9735">
                      <a:srgbClr val="0078D4"/>
                    </a:gs>
                    <a:gs pos="41204">
                      <a:srgbClr val="0078D4"/>
                    </a:gs>
                  </a:gsLst>
                  <a:lin ang="5400000" scaled="1"/>
                </a:gradFill>
                <a:latin typeface="Segoe UI Semibold"/>
              </a:rPr>
              <a:t>Operate</a:t>
            </a:r>
          </a:p>
        </p:txBody>
      </p:sp>
      <p:sp>
        <p:nvSpPr>
          <p:cNvPr id="40" name="Oval 39">
            <a:extLst>
              <a:ext uri="{FF2B5EF4-FFF2-40B4-BE49-F238E27FC236}">
                <a16:creationId xmlns:a16="http://schemas.microsoft.com/office/drawing/2014/main" id="{B9F32FAF-4E7B-409C-876E-9CAD49741B82}"/>
              </a:ext>
            </a:extLst>
          </p:cNvPr>
          <p:cNvSpPr/>
          <p:nvPr/>
        </p:nvSpPr>
        <p:spPr bwMode="auto">
          <a:xfrm>
            <a:off x="4984571" y="3482689"/>
            <a:ext cx="713005" cy="71300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43" name="Rectangle 42">
            <a:extLst>
              <a:ext uri="{FF2B5EF4-FFF2-40B4-BE49-F238E27FC236}">
                <a16:creationId xmlns:a16="http://schemas.microsoft.com/office/drawing/2014/main" id="{2F1A2D89-5519-4FF4-9736-9F62D2CA60FC}"/>
              </a:ext>
            </a:extLst>
          </p:cNvPr>
          <p:cNvSpPr/>
          <p:nvPr/>
        </p:nvSpPr>
        <p:spPr bwMode="auto">
          <a:xfrm>
            <a:off x="8405534" y="3714499"/>
            <a:ext cx="980194" cy="204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86" tIns="109669" rIns="137086" bIns="109669" numCol="1" spcCol="0" rtlCol="0" fromWordArt="0" anchor="ctr" anchorCtr="0" forceAA="0" compatLnSpc="1">
            <a:prstTxWarp prst="textNoShape">
              <a:avLst/>
            </a:prstTxWarp>
            <a:noAutofit/>
          </a:bodyPr>
          <a:lstStyle/>
          <a:p>
            <a:pPr defTabSz="699014" fontAlgn="base">
              <a:spcBef>
                <a:spcPct val="0"/>
              </a:spcBef>
              <a:spcAft>
                <a:spcPct val="0"/>
              </a:spcAft>
              <a:defRPr/>
            </a:pPr>
            <a:r>
              <a:rPr lang="en-US" sz="1050" kern="0">
                <a:gradFill>
                  <a:gsLst>
                    <a:gs pos="9735">
                      <a:srgbClr val="0078D4"/>
                    </a:gs>
                    <a:gs pos="41204">
                      <a:srgbClr val="0078D4"/>
                    </a:gs>
                  </a:gsLst>
                  <a:lin ang="5400000" scaled="1"/>
                </a:gradFill>
                <a:latin typeface="Segoe UI Semibold"/>
              </a:rPr>
              <a:t>Deliver</a:t>
            </a:r>
          </a:p>
        </p:txBody>
      </p:sp>
      <p:sp>
        <p:nvSpPr>
          <p:cNvPr id="45" name="Oval 44">
            <a:extLst>
              <a:ext uri="{FF2B5EF4-FFF2-40B4-BE49-F238E27FC236}">
                <a16:creationId xmlns:a16="http://schemas.microsoft.com/office/drawing/2014/main" id="{0C6D5D34-910E-444F-B196-DF0C8078F4DA}"/>
              </a:ext>
            </a:extLst>
          </p:cNvPr>
          <p:cNvSpPr/>
          <p:nvPr/>
        </p:nvSpPr>
        <p:spPr bwMode="auto">
          <a:xfrm>
            <a:off x="7691293" y="3460421"/>
            <a:ext cx="713005" cy="71300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9014"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47" name="algorithm">
            <a:extLst>
              <a:ext uri="{FF2B5EF4-FFF2-40B4-BE49-F238E27FC236}">
                <a16:creationId xmlns:a16="http://schemas.microsoft.com/office/drawing/2014/main" id="{F6771125-D44E-44A2-84CF-875156D7DD5F}"/>
              </a:ext>
            </a:extLst>
          </p:cNvPr>
          <p:cNvSpPr>
            <a:spLocks noChangeAspect="1" noEditPoints="1"/>
          </p:cNvSpPr>
          <p:nvPr/>
        </p:nvSpPr>
        <p:spPr bwMode="auto">
          <a:xfrm>
            <a:off x="5164727" y="3703587"/>
            <a:ext cx="313510" cy="27121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66" tIns="32934" rIns="65866" bIns="32934" numCol="1" anchor="t" anchorCtr="0" compatLnSpc="1">
            <a:prstTxWarp prst="textNoShape">
              <a:avLst/>
            </a:prstTxWarp>
          </a:bodyPr>
          <a:lstStyle/>
          <a:p>
            <a:pPr defTabSz="671930">
              <a:defRPr/>
            </a:pPr>
            <a:endParaRPr lang="en-US" sz="1296">
              <a:gradFill>
                <a:gsLst>
                  <a:gs pos="0">
                    <a:srgbClr val="505050"/>
                  </a:gs>
                  <a:gs pos="100000">
                    <a:srgbClr val="505050"/>
                  </a:gs>
                </a:gsLst>
              </a:gradFill>
              <a:latin typeface="Segoe UI Semilight"/>
            </a:endParaRPr>
          </a:p>
        </p:txBody>
      </p:sp>
      <p:sp>
        <p:nvSpPr>
          <p:cNvPr id="41" name="rocket">
            <a:extLst>
              <a:ext uri="{FF2B5EF4-FFF2-40B4-BE49-F238E27FC236}">
                <a16:creationId xmlns:a16="http://schemas.microsoft.com/office/drawing/2014/main" id="{683A83C7-A095-4324-93E1-C9F15FB895A1}"/>
              </a:ext>
            </a:extLst>
          </p:cNvPr>
          <p:cNvSpPr>
            <a:spLocks noChangeAspect="1" noEditPoints="1"/>
          </p:cNvSpPr>
          <p:nvPr/>
        </p:nvSpPr>
        <p:spPr bwMode="auto">
          <a:xfrm>
            <a:off x="7913698" y="3685458"/>
            <a:ext cx="268194" cy="262934"/>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77" tIns="33589" rIns="67177" bIns="33589" numCol="1" anchor="t" anchorCtr="0" compatLnSpc="1">
            <a:prstTxWarp prst="textNoShape">
              <a:avLst/>
            </a:prstTxWarp>
          </a:bodyPr>
          <a:lstStyle/>
          <a:p>
            <a:pPr defTabSz="685302">
              <a:defRPr/>
            </a:pPr>
            <a:endParaRPr lang="en-US" sz="1200">
              <a:gradFill>
                <a:gsLst>
                  <a:gs pos="0">
                    <a:srgbClr val="505050"/>
                  </a:gs>
                  <a:gs pos="100000">
                    <a:srgbClr val="505050"/>
                  </a:gs>
                </a:gsLst>
              </a:gradFill>
              <a:latin typeface="Segoe UI Semilight"/>
            </a:endParaRPr>
          </a:p>
        </p:txBody>
      </p:sp>
      <p:sp>
        <p:nvSpPr>
          <p:cNvPr id="30" name="Rectangle 29">
            <a:extLst>
              <a:ext uri="{FF2B5EF4-FFF2-40B4-BE49-F238E27FC236}">
                <a16:creationId xmlns:a16="http://schemas.microsoft.com/office/drawing/2014/main" id="{2BD39C8C-60D9-44DC-8B73-869AB73587F3}"/>
              </a:ext>
              <a:ext uri="{C183D7F6-B498-43B3-948B-1728B52AA6E4}">
                <adec:decorative xmlns:adec="http://schemas.microsoft.com/office/drawing/2017/decorative" val="1"/>
              </a:ext>
            </a:extLst>
          </p:cNvPr>
          <p:cNvSpPr/>
          <p:nvPr/>
        </p:nvSpPr>
        <p:spPr>
          <a:xfrm>
            <a:off x="317058" y="1478613"/>
            <a:ext cx="626197" cy="830868"/>
          </a:xfrm>
          <a:prstGeom prst="rect">
            <a:avLst/>
          </a:prstGeom>
        </p:spPr>
        <p:txBody>
          <a:bodyPr wrap="none">
            <a:spAutoFit/>
          </a:bodyPr>
          <a:lstStyle/>
          <a:p>
            <a:pPr>
              <a:defRPr/>
            </a:pPr>
            <a:r>
              <a:rPr lang="en-US" sz="4799" kern="0" spc="-7">
                <a:ln w="3175">
                  <a:noFill/>
                </a:ln>
                <a:solidFill>
                  <a:srgbClr val="0078D7"/>
                </a:solidFill>
                <a:latin typeface="Rockwell Extra Bold" panose="02060903040505020403" pitchFamily="18" charset="0"/>
                <a:cs typeface="Segoe UI" pitchFamily="34" charset="0"/>
              </a:rPr>
              <a:t>“</a:t>
            </a:r>
            <a:endParaRPr lang="en-US" sz="4799" kern="0">
              <a:solidFill>
                <a:srgbClr val="0078D7"/>
              </a:solidFill>
            </a:endParaRPr>
          </a:p>
        </p:txBody>
      </p:sp>
      <p:sp>
        <p:nvSpPr>
          <p:cNvPr id="31" name="Rectangle 30">
            <a:extLst>
              <a:ext uri="{FF2B5EF4-FFF2-40B4-BE49-F238E27FC236}">
                <a16:creationId xmlns:a16="http://schemas.microsoft.com/office/drawing/2014/main" id="{1466D126-C61D-4012-A63F-0C50262CAEEA}"/>
              </a:ext>
              <a:ext uri="{C183D7F6-B498-43B3-948B-1728B52AA6E4}">
                <adec:decorative xmlns:adec="http://schemas.microsoft.com/office/drawing/2017/decorative" val="1"/>
              </a:ext>
            </a:extLst>
          </p:cNvPr>
          <p:cNvSpPr/>
          <p:nvPr/>
        </p:nvSpPr>
        <p:spPr>
          <a:xfrm>
            <a:off x="3306373" y="2947736"/>
            <a:ext cx="626197" cy="830868"/>
          </a:xfrm>
          <a:prstGeom prst="rect">
            <a:avLst/>
          </a:prstGeom>
        </p:spPr>
        <p:txBody>
          <a:bodyPr wrap="none">
            <a:spAutoFit/>
          </a:bodyPr>
          <a:lstStyle/>
          <a:p>
            <a:pPr>
              <a:defRPr/>
            </a:pPr>
            <a:r>
              <a:rPr lang="en-US" sz="4799" kern="0" spc="-7">
                <a:ln w="3175">
                  <a:noFill/>
                </a:ln>
                <a:solidFill>
                  <a:srgbClr val="0078D7"/>
                </a:solidFill>
                <a:latin typeface="Rockwell Extra Bold" panose="02060903040505020403" pitchFamily="18" charset="0"/>
                <a:cs typeface="Segoe UI" pitchFamily="34" charset="0"/>
              </a:rPr>
              <a:t>”</a:t>
            </a:r>
            <a:endParaRPr lang="en-US" sz="4799" kern="0">
              <a:solidFill>
                <a:srgbClr val="0078D7"/>
              </a:solidFill>
            </a:endParaRPr>
          </a:p>
        </p:txBody>
      </p:sp>
    </p:spTree>
    <p:extLst>
      <p:ext uri="{BB962C8B-B14F-4D97-AF65-F5344CB8AC3E}">
        <p14:creationId xmlns:p14="http://schemas.microsoft.com/office/powerpoint/2010/main" val="3654472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ghlight">
            <a:extLst>
              <a:ext uri="{FF2B5EF4-FFF2-40B4-BE49-F238E27FC236}">
                <a16:creationId xmlns:a16="http://schemas.microsoft.com/office/drawing/2014/main" id="{E118E120-468C-4A28-A94A-4637C356D8D6}"/>
              </a:ext>
            </a:extLst>
          </p:cNvPr>
          <p:cNvSpPr/>
          <p:nvPr/>
        </p:nvSpPr>
        <p:spPr bwMode="auto">
          <a:xfrm>
            <a:off x="4525621" y="864092"/>
            <a:ext cx="740970" cy="3071271"/>
          </a:xfrm>
          <a:prstGeom prst="rect">
            <a:avLst/>
          </a:prstGeom>
          <a:solidFill>
            <a:srgbClr val="F5F5F5"/>
          </a:solidFill>
          <a:ln>
            <a:solidFill>
              <a:srgbClr val="E8E8E8"/>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8787971B-382A-4ED7-B999-400266C1AFE7}"/>
              </a:ext>
            </a:extLst>
          </p:cNvPr>
          <p:cNvSpPr>
            <a:spLocks noGrp="1"/>
          </p:cNvSpPr>
          <p:nvPr>
            <p:ph type="title"/>
          </p:nvPr>
        </p:nvSpPr>
        <p:spPr>
          <a:xfrm>
            <a:off x="438622" y="437226"/>
            <a:ext cx="3120230" cy="905120"/>
          </a:xfrm>
        </p:spPr>
        <p:txBody>
          <a:bodyPr/>
          <a:lstStyle/>
          <a:p>
            <a:r>
              <a:rPr lang="en-US" sz="2941"/>
              <a:t>Innovation</a:t>
            </a:r>
            <a:br>
              <a:rPr lang="en-US" sz="2941"/>
            </a:br>
            <a:r>
              <a:rPr lang="en-US" sz="2941"/>
              <a:t>with oversight</a:t>
            </a:r>
          </a:p>
        </p:txBody>
      </p:sp>
      <p:sp>
        <p:nvSpPr>
          <p:cNvPr id="2" name="Text Placeholder 1">
            <a:extLst>
              <a:ext uri="{FF2B5EF4-FFF2-40B4-BE49-F238E27FC236}">
                <a16:creationId xmlns:a16="http://schemas.microsoft.com/office/drawing/2014/main" id="{329A3629-BE19-49E8-B47C-5C6A0810BBBF}"/>
              </a:ext>
            </a:extLst>
          </p:cNvPr>
          <p:cNvSpPr>
            <a:spLocks noGrp="1"/>
          </p:cNvSpPr>
          <p:nvPr>
            <p:ph type="body" sz="quarter" idx="10"/>
          </p:nvPr>
        </p:nvSpPr>
        <p:spPr>
          <a:xfrm>
            <a:off x="431496" y="1550987"/>
            <a:ext cx="3174475" cy="1584408"/>
          </a:xfrm>
        </p:spPr>
        <p:txBody>
          <a:bodyPr/>
          <a:lstStyle/>
          <a:p>
            <a:r>
              <a:rPr lang="en-US" sz="1471"/>
              <a:t>Top performing DevOps companies spend more time innovating and less time “keeping the lights on”.</a:t>
            </a:r>
          </a:p>
          <a:p>
            <a:endParaRPr lang="en-GB" sz="1471"/>
          </a:p>
          <a:p>
            <a:r>
              <a:rPr lang="en-US" sz="1471"/>
              <a:t>The result: better products, delivered faster, to happier customers by more engaged teams</a:t>
            </a:r>
          </a:p>
        </p:txBody>
      </p:sp>
      <p:graphicFrame>
        <p:nvGraphicFramePr>
          <p:cNvPr id="7" name="Chart 6">
            <a:extLst>
              <a:ext uri="{FF2B5EF4-FFF2-40B4-BE49-F238E27FC236}">
                <a16:creationId xmlns:a16="http://schemas.microsoft.com/office/drawing/2014/main" id="{C6F2F4F3-C752-4D70-86D9-C30FC76F5453}"/>
              </a:ext>
            </a:extLst>
          </p:cNvPr>
          <p:cNvGraphicFramePr/>
          <p:nvPr>
            <p:extLst/>
          </p:nvPr>
        </p:nvGraphicFramePr>
        <p:xfrm>
          <a:off x="4125694" y="666635"/>
          <a:ext cx="4579685" cy="428201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FF366917-C6D2-4232-ACA7-D1A9069EBE42}"/>
              </a:ext>
            </a:extLst>
          </p:cNvPr>
          <p:cNvGrpSpPr/>
          <p:nvPr/>
        </p:nvGrpSpPr>
        <p:grpSpPr>
          <a:xfrm>
            <a:off x="4589803" y="961233"/>
            <a:ext cx="3951642" cy="2696776"/>
            <a:chOff x="6132287" y="689950"/>
            <a:chExt cx="5269604" cy="3956608"/>
          </a:xfrm>
        </p:grpSpPr>
        <p:sp>
          <p:nvSpPr>
            <p:cNvPr id="8" name="Rectangle 7">
              <a:extLst>
                <a:ext uri="{FF2B5EF4-FFF2-40B4-BE49-F238E27FC236}">
                  <a16:creationId xmlns:a16="http://schemas.microsoft.com/office/drawing/2014/main" id="{E6F6C638-BB0A-4ACD-B4A8-B04F156495AE}"/>
                </a:ext>
              </a:extLst>
            </p:cNvPr>
            <p:cNvSpPr/>
            <p:nvPr/>
          </p:nvSpPr>
          <p:spPr bwMode="auto">
            <a:xfrm>
              <a:off x="6132287" y="689950"/>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solidFill>
                    <a:srgbClr val="0878D4"/>
                  </a:solidFill>
                  <a:ea typeface="Segoe UI" pitchFamily="34" charset="0"/>
                  <a:cs typeface="Segoe UI" pitchFamily="34" charset="0"/>
                </a:rPr>
                <a:t>50%</a:t>
              </a:r>
            </a:p>
          </p:txBody>
        </p:sp>
        <p:sp>
          <p:nvSpPr>
            <p:cNvPr id="23" name="Rectangle 22">
              <a:extLst>
                <a:ext uri="{FF2B5EF4-FFF2-40B4-BE49-F238E27FC236}">
                  <a16:creationId xmlns:a16="http://schemas.microsoft.com/office/drawing/2014/main" id="{518CC469-496A-4191-9BED-8BA655593DD9}"/>
                </a:ext>
              </a:extLst>
            </p:cNvPr>
            <p:cNvSpPr/>
            <p:nvPr/>
          </p:nvSpPr>
          <p:spPr bwMode="auto">
            <a:xfrm>
              <a:off x="6529442" y="2334327"/>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gradFill>
                    <a:gsLst>
                      <a:gs pos="0">
                        <a:schemeClr val="tx1"/>
                      </a:gs>
                      <a:gs pos="100000">
                        <a:schemeClr val="tx1"/>
                      </a:gs>
                    </a:gsLst>
                    <a:lin ang="5400000" scaled="1"/>
                  </a:gradFill>
                  <a:ea typeface="Segoe UI" pitchFamily="34" charset="0"/>
                  <a:cs typeface="Segoe UI" pitchFamily="34" charset="0"/>
                </a:rPr>
                <a:t>30%</a:t>
              </a:r>
            </a:p>
          </p:txBody>
        </p:sp>
        <p:sp>
          <p:nvSpPr>
            <p:cNvPr id="24" name="Rectangle 23">
              <a:extLst>
                <a:ext uri="{FF2B5EF4-FFF2-40B4-BE49-F238E27FC236}">
                  <a16:creationId xmlns:a16="http://schemas.microsoft.com/office/drawing/2014/main" id="{A86EF9A9-6B19-4F5F-AEFB-8BDFBA035B91}"/>
                </a:ext>
              </a:extLst>
            </p:cNvPr>
            <p:cNvSpPr/>
            <p:nvPr/>
          </p:nvSpPr>
          <p:spPr bwMode="auto">
            <a:xfrm>
              <a:off x="7253406" y="3194888"/>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solidFill>
                    <a:srgbClr val="0878D4"/>
                  </a:solidFill>
                  <a:ea typeface="Segoe UI" pitchFamily="34" charset="0"/>
                  <a:cs typeface="Segoe UI" pitchFamily="34" charset="0"/>
                </a:rPr>
                <a:t>19.5%</a:t>
              </a:r>
            </a:p>
          </p:txBody>
        </p:sp>
        <p:sp>
          <p:nvSpPr>
            <p:cNvPr id="25" name="Rectangle 24">
              <a:extLst>
                <a:ext uri="{FF2B5EF4-FFF2-40B4-BE49-F238E27FC236}">
                  <a16:creationId xmlns:a16="http://schemas.microsoft.com/office/drawing/2014/main" id="{245722C5-2C60-4A9F-BF17-260E09301FE9}"/>
                </a:ext>
              </a:extLst>
            </p:cNvPr>
            <p:cNvSpPr/>
            <p:nvPr/>
          </p:nvSpPr>
          <p:spPr bwMode="auto">
            <a:xfrm>
              <a:off x="7653148" y="3163762"/>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gradFill>
                    <a:gsLst>
                      <a:gs pos="0">
                        <a:schemeClr val="tx1"/>
                      </a:gs>
                      <a:gs pos="100000">
                        <a:schemeClr val="tx1"/>
                      </a:gs>
                    </a:gsLst>
                    <a:lin ang="5400000" scaled="1"/>
                  </a:gradFill>
                  <a:ea typeface="Segoe UI" pitchFamily="34" charset="0"/>
                  <a:cs typeface="Segoe UI" pitchFamily="34" charset="0"/>
                </a:rPr>
                <a:t>20%</a:t>
              </a:r>
            </a:p>
          </p:txBody>
        </p:sp>
        <p:sp>
          <p:nvSpPr>
            <p:cNvPr id="26" name="Rectangle 25">
              <a:extLst>
                <a:ext uri="{FF2B5EF4-FFF2-40B4-BE49-F238E27FC236}">
                  <a16:creationId xmlns:a16="http://schemas.microsoft.com/office/drawing/2014/main" id="{40AE1F2A-040B-42EE-B785-26BACB67ABFC}"/>
                </a:ext>
              </a:extLst>
            </p:cNvPr>
            <p:cNvSpPr/>
            <p:nvPr/>
          </p:nvSpPr>
          <p:spPr bwMode="auto">
            <a:xfrm>
              <a:off x="8395792" y="4393767"/>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solidFill>
                    <a:srgbClr val="0878D4"/>
                  </a:solidFill>
                  <a:ea typeface="Segoe UI" pitchFamily="34" charset="0"/>
                  <a:cs typeface="Segoe UI" pitchFamily="34" charset="0"/>
                </a:rPr>
                <a:t>5%</a:t>
              </a:r>
            </a:p>
          </p:txBody>
        </p:sp>
        <p:sp>
          <p:nvSpPr>
            <p:cNvPr id="27" name="Rectangle 26">
              <a:extLst>
                <a:ext uri="{FF2B5EF4-FFF2-40B4-BE49-F238E27FC236}">
                  <a16:creationId xmlns:a16="http://schemas.microsoft.com/office/drawing/2014/main" id="{99DA7219-88D9-4E59-9C12-3CAF77903F1C}"/>
                </a:ext>
              </a:extLst>
            </p:cNvPr>
            <p:cNvSpPr/>
            <p:nvPr/>
          </p:nvSpPr>
          <p:spPr bwMode="auto">
            <a:xfrm>
              <a:off x="8816707" y="3975419"/>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gradFill>
                    <a:gsLst>
                      <a:gs pos="0">
                        <a:schemeClr val="tx1"/>
                      </a:gs>
                      <a:gs pos="100000">
                        <a:schemeClr val="tx1"/>
                      </a:gs>
                    </a:gsLst>
                    <a:lin ang="5400000" scaled="1"/>
                  </a:gradFill>
                  <a:ea typeface="Segoe UI" pitchFamily="34" charset="0"/>
                  <a:cs typeface="Segoe UI" pitchFamily="34" charset="0"/>
                </a:rPr>
                <a:t>10%</a:t>
              </a:r>
            </a:p>
          </p:txBody>
        </p:sp>
        <p:sp>
          <p:nvSpPr>
            <p:cNvPr id="35" name="Rectangle 34">
              <a:extLst>
                <a:ext uri="{FF2B5EF4-FFF2-40B4-BE49-F238E27FC236}">
                  <a16:creationId xmlns:a16="http://schemas.microsoft.com/office/drawing/2014/main" id="{B5A33020-F87A-4C49-9D9E-345F203B6F27}"/>
                </a:ext>
              </a:extLst>
            </p:cNvPr>
            <p:cNvSpPr/>
            <p:nvPr/>
          </p:nvSpPr>
          <p:spPr bwMode="auto">
            <a:xfrm>
              <a:off x="9534801" y="3967512"/>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solidFill>
                    <a:srgbClr val="0878D4"/>
                  </a:solidFill>
                  <a:ea typeface="Segoe UI" pitchFamily="34" charset="0"/>
                  <a:cs typeface="Segoe UI" pitchFamily="34" charset="0"/>
                </a:rPr>
                <a:t>10%</a:t>
              </a:r>
            </a:p>
          </p:txBody>
        </p:sp>
        <p:sp>
          <p:nvSpPr>
            <p:cNvPr id="36" name="Rectangle 35">
              <a:extLst>
                <a:ext uri="{FF2B5EF4-FFF2-40B4-BE49-F238E27FC236}">
                  <a16:creationId xmlns:a16="http://schemas.microsoft.com/office/drawing/2014/main" id="{32598824-7E86-40AF-B862-96C1E7529F47}"/>
                </a:ext>
              </a:extLst>
            </p:cNvPr>
            <p:cNvSpPr/>
            <p:nvPr/>
          </p:nvSpPr>
          <p:spPr bwMode="auto">
            <a:xfrm>
              <a:off x="9868946" y="3099622"/>
              <a:ext cx="391886" cy="2955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gradFill>
                    <a:gsLst>
                      <a:gs pos="0">
                        <a:schemeClr val="tx1"/>
                      </a:gs>
                      <a:gs pos="100000">
                        <a:schemeClr val="tx1"/>
                      </a:gs>
                    </a:gsLst>
                    <a:lin ang="5400000" scaled="1"/>
                  </a:gradFill>
                  <a:ea typeface="Segoe UI" pitchFamily="34" charset="0"/>
                  <a:cs typeface="Segoe UI" pitchFamily="34" charset="0"/>
                </a:rPr>
                <a:t>20%</a:t>
              </a:r>
            </a:p>
          </p:txBody>
        </p:sp>
        <p:sp>
          <p:nvSpPr>
            <p:cNvPr id="37" name="Rectangle 36">
              <a:extLst>
                <a:ext uri="{FF2B5EF4-FFF2-40B4-BE49-F238E27FC236}">
                  <a16:creationId xmlns:a16="http://schemas.microsoft.com/office/drawing/2014/main" id="{3861E364-B20B-4555-BCD1-E2A1AD4212F4}"/>
                </a:ext>
              </a:extLst>
            </p:cNvPr>
            <p:cNvSpPr/>
            <p:nvPr/>
          </p:nvSpPr>
          <p:spPr bwMode="auto">
            <a:xfrm>
              <a:off x="10651312" y="4374238"/>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solidFill>
                    <a:srgbClr val="0878D4"/>
                  </a:solidFill>
                  <a:ea typeface="Segoe UI" pitchFamily="34" charset="0"/>
                  <a:cs typeface="Segoe UI" pitchFamily="34" charset="0"/>
                </a:rPr>
                <a:t>5%</a:t>
              </a:r>
            </a:p>
          </p:txBody>
        </p:sp>
        <p:sp>
          <p:nvSpPr>
            <p:cNvPr id="38" name="Rectangle 37">
              <a:extLst>
                <a:ext uri="{FF2B5EF4-FFF2-40B4-BE49-F238E27FC236}">
                  <a16:creationId xmlns:a16="http://schemas.microsoft.com/office/drawing/2014/main" id="{61CDA99C-66BF-4E7B-A623-7D33E54D14C6}"/>
                </a:ext>
              </a:extLst>
            </p:cNvPr>
            <p:cNvSpPr/>
            <p:nvPr/>
          </p:nvSpPr>
          <p:spPr bwMode="auto">
            <a:xfrm>
              <a:off x="11010005" y="3568680"/>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825" b="1">
                  <a:gradFill>
                    <a:gsLst>
                      <a:gs pos="0">
                        <a:schemeClr val="tx1"/>
                      </a:gs>
                      <a:gs pos="100000">
                        <a:schemeClr val="tx1"/>
                      </a:gs>
                    </a:gsLst>
                    <a:lin ang="5400000" scaled="1"/>
                  </a:gradFill>
                  <a:ea typeface="Segoe UI" pitchFamily="34" charset="0"/>
                  <a:cs typeface="Segoe UI" pitchFamily="34" charset="0"/>
                </a:rPr>
                <a:t>15%</a:t>
              </a:r>
            </a:p>
          </p:txBody>
        </p:sp>
      </p:grpSp>
      <p:grpSp>
        <p:nvGrpSpPr>
          <p:cNvPr id="10" name="Group 9">
            <a:extLst>
              <a:ext uri="{FF2B5EF4-FFF2-40B4-BE49-F238E27FC236}">
                <a16:creationId xmlns:a16="http://schemas.microsoft.com/office/drawing/2014/main" id="{4621C791-0C62-499F-8C37-CC31538FA261}"/>
              </a:ext>
            </a:extLst>
          </p:cNvPr>
          <p:cNvGrpSpPr/>
          <p:nvPr/>
        </p:nvGrpSpPr>
        <p:grpSpPr>
          <a:xfrm>
            <a:off x="5085036" y="4788312"/>
            <a:ext cx="1674142" cy="108842"/>
            <a:chOff x="6923314" y="1005115"/>
            <a:chExt cx="2232506" cy="145143"/>
          </a:xfrm>
        </p:grpSpPr>
        <p:sp>
          <p:nvSpPr>
            <p:cNvPr id="9" name="Rectangle 8">
              <a:extLst>
                <a:ext uri="{FF2B5EF4-FFF2-40B4-BE49-F238E27FC236}">
                  <a16:creationId xmlns:a16="http://schemas.microsoft.com/office/drawing/2014/main" id="{B4D5304D-5429-4596-B6FD-E9074E91DD32}"/>
                </a:ext>
              </a:extLst>
            </p:cNvPr>
            <p:cNvSpPr/>
            <p:nvPr/>
          </p:nvSpPr>
          <p:spPr bwMode="auto">
            <a:xfrm>
              <a:off x="6923314" y="1005115"/>
              <a:ext cx="145143" cy="14514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42852" tIns="109713" rIns="137141" bIns="109713" numCol="1" spcCol="0" rtlCol="0" fromWordArt="0" anchor="ctr" anchorCtr="0" forceAA="0" compatLnSpc="1">
              <a:prstTxWarp prst="textNoShape">
                <a:avLst/>
              </a:prstTxWarp>
              <a:noAutofit/>
            </a:bodyPr>
            <a:lstStyle/>
            <a:p>
              <a:pPr defTabSz="699291" fontAlgn="base">
                <a:spcBef>
                  <a:spcPct val="0"/>
                </a:spcBef>
                <a:spcAft>
                  <a:spcPct val="0"/>
                </a:spcAft>
              </a:pPr>
              <a:r>
                <a:rPr lang="en-US" sz="825">
                  <a:gradFill>
                    <a:gsLst>
                      <a:gs pos="0">
                        <a:schemeClr val="tx1"/>
                      </a:gs>
                      <a:gs pos="100000">
                        <a:schemeClr val="tx1"/>
                      </a:gs>
                    </a:gsLst>
                    <a:lin ang="5400000" scaled="0"/>
                  </a:gradFill>
                  <a:ea typeface="Segoe UI" pitchFamily="34" charset="0"/>
                  <a:cs typeface="Segoe UI" pitchFamily="34" charset="0"/>
                </a:rPr>
                <a:t>Top DevOps Performers</a:t>
              </a:r>
            </a:p>
          </p:txBody>
        </p:sp>
        <p:sp>
          <p:nvSpPr>
            <p:cNvPr id="39" name="Rectangle 38">
              <a:extLst>
                <a:ext uri="{FF2B5EF4-FFF2-40B4-BE49-F238E27FC236}">
                  <a16:creationId xmlns:a16="http://schemas.microsoft.com/office/drawing/2014/main" id="{B1565409-46E7-49DC-B75F-953C7AEAE1A1}"/>
                </a:ext>
              </a:extLst>
            </p:cNvPr>
            <p:cNvSpPr/>
            <p:nvPr/>
          </p:nvSpPr>
          <p:spPr bwMode="auto">
            <a:xfrm>
              <a:off x="9010677" y="1005115"/>
              <a:ext cx="145143" cy="145143"/>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42852" tIns="109713" rIns="137141" bIns="109713" numCol="1" spcCol="0" rtlCol="0" fromWordArt="0" anchor="ctr" anchorCtr="0" forceAA="0" compatLnSpc="1">
              <a:prstTxWarp prst="textNoShape">
                <a:avLst/>
              </a:prstTxWarp>
              <a:noAutofit/>
            </a:bodyPr>
            <a:lstStyle/>
            <a:p>
              <a:pPr defTabSz="699291" fontAlgn="base">
                <a:spcBef>
                  <a:spcPct val="0"/>
                </a:spcBef>
                <a:spcAft>
                  <a:spcPct val="0"/>
                </a:spcAft>
              </a:pPr>
              <a:r>
                <a:rPr lang="en-US" sz="825">
                  <a:gradFill>
                    <a:gsLst>
                      <a:gs pos="0">
                        <a:schemeClr val="tx1"/>
                      </a:gs>
                      <a:gs pos="100000">
                        <a:schemeClr val="tx1"/>
                      </a:gs>
                    </a:gsLst>
                    <a:lin ang="5400000" scaled="0"/>
                  </a:gradFill>
                  <a:ea typeface="Segoe UI" pitchFamily="34" charset="0"/>
                  <a:cs typeface="Segoe UI" pitchFamily="34" charset="0"/>
                </a:rPr>
                <a:t>Low DevOps Performers</a:t>
              </a:r>
            </a:p>
          </p:txBody>
        </p:sp>
      </p:grpSp>
      <p:sp>
        <p:nvSpPr>
          <p:cNvPr id="40" name="Rectangle 39">
            <a:extLst>
              <a:ext uri="{FF2B5EF4-FFF2-40B4-BE49-F238E27FC236}">
                <a16:creationId xmlns:a16="http://schemas.microsoft.com/office/drawing/2014/main" id="{094DC6D4-70A5-41C3-9EE2-6CFA4CF738CD}"/>
              </a:ext>
            </a:extLst>
          </p:cNvPr>
          <p:cNvSpPr/>
          <p:nvPr/>
        </p:nvSpPr>
        <p:spPr bwMode="auto">
          <a:xfrm>
            <a:off x="4283004" y="510357"/>
            <a:ext cx="1939408" cy="3537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defTabSz="699291" fontAlgn="base">
              <a:spcBef>
                <a:spcPct val="0"/>
              </a:spcBef>
              <a:spcAft>
                <a:spcPct val="0"/>
              </a:spcAft>
            </a:pPr>
            <a:r>
              <a:rPr lang="en-US" sz="1500" b="1" spc="-37">
                <a:ln w="3175">
                  <a:noFill/>
                </a:ln>
                <a:gradFill>
                  <a:gsLst>
                    <a:gs pos="1250">
                      <a:schemeClr val="tx1"/>
                    </a:gs>
                    <a:gs pos="100000">
                      <a:schemeClr val="tx1"/>
                    </a:gs>
                  </a:gsLst>
                  <a:lin ang="5400000" scaled="0"/>
                </a:gradFill>
                <a:latin typeface="+mj-lt"/>
                <a:cs typeface="Segoe UI Semilight" panose="020B0402040204020203" pitchFamily="34" charset="0"/>
              </a:rPr>
              <a:t>Time spent</a:t>
            </a:r>
          </a:p>
        </p:txBody>
      </p:sp>
      <p:pic>
        <p:nvPicPr>
          <p:cNvPr id="21" name="Picture 20" descr="A close up of a logo&#10;&#10;Description generated with very high confidence">
            <a:extLst>
              <a:ext uri="{FF2B5EF4-FFF2-40B4-BE49-F238E27FC236}">
                <a16:creationId xmlns:a16="http://schemas.microsoft.com/office/drawing/2014/main" id="{5732D03F-AF5F-449E-8448-8A3FD81319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4654" y="4665593"/>
            <a:ext cx="3268167" cy="275642"/>
          </a:xfrm>
          <a:prstGeom prst="rect">
            <a:avLst/>
          </a:prstGeom>
        </p:spPr>
      </p:pic>
    </p:spTree>
    <p:extLst>
      <p:ext uri="{BB962C8B-B14F-4D97-AF65-F5344CB8AC3E}">
        <p14:creationId xmlns:p14="http://schemas.microsoft.com/office/powerpoint/2010/main" val="30157648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438625" y="2651635"/>
            <a:ext cx="2791518" cy="814838"/>
          </a:xfrm>
        </p:spPr>
        <p:txBody>
          <a:bodyPr/>
          <a:lstStyle/>
          <a:p>
            <a:r>
              <a:rPr lang="en-US" sz="1765"/>
              <a:t>Microsoft Azure is the cloud with DevOps tooling built in</a:t>
            </a:r>
          </a:p>
          <a:p>
            <a:endParaRPr lang="en-US" sz="1765"/>
          </a:p>
        </p:txBody>
      </p:sp>
      <p:sp>
        <p:nvSpPr>
          <p:cNvPr id="45" name="Rectangle 44">
            <a:extLst>
              <a:ext uri="{FF2B5EF4-FFF2-40B4-BE49-F238E27FC236}">
                <a16:creationId xmlns:a16="http://schemas.microsoft.com/office/drawing/2014/main" id="{16362898-DD89-4EB6-92D4-1EEF1CE1EF77}"/>
              </a:ext>
            </a:extLst>
          </p:cNvPr>
          <p:cNvSpPr/>
          <p:nvPr/>
        </p:nvSpPr>
        <p:spPr bwMode="auto">
          <a:xfrm>
            <a:off x="3254473" y="3918194"/>
            <a:ext cx="980054" cy="2048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t" anchorCtr="0" forceAA="0" compatLnSpc="1">
            <a:prstTxWarp prst="textNoShape">
              <a:avLst/>
            </a:prstTxWarp>
            <a:noAutofit/>
          </a:bodyPr>
          <a:lstStyle/>
          <a:p>
            <a:pPr algn="ctr" defTabSz="698880" fontAlgn="base">
              <a:spcBef>
                <a:spcPct val="0"/>
              </a:spcBef>
              <a:spcAft>
                <a:spcPct val="0"/>
              </a:spcAft>
              <a:defRPr/>
            </a:pPr>
            <a:endParaRPr lang="en-US" sz="900" kern="0">
              <a:gradFill>
                <a:gsLst>
                  <a:gs pos="9735">
                    <a:srgbClr val="1A1A1A"/>
                  </a:gs>
                  <a:gs pos="41204">
                    <a:srgbClr val="1A1A1A"/>
                  </a:gs>
                </a:gsLst>
                <a:lin ang="5400000" scaled="1"/>
              </a:gradFill>
              <a:latin typeface="Segoe UI"/>
            </a:endParaRPr>
          </a:p>
        </p:txBody>
      </p:sp>
      <p:sp>
        <p:nvSpPr>
          <p:cNvPr id="47" name="Oval 46">
            <a:extLst>
              <a:ext uri="{FF2B5EF4-FFF2-40B4-BE49-F238E27FC236}">
                <a16:creationId xmlns:a16="http://schemas.microsoft.com/office/drawing/2014/main" id="{F011B892-E7A9-4560-A343-0713EAD12AFD}"/>
              </a:ext>
            </a:extLst>
          </p:cNvPr>
          <p:cNvSpPr/>
          <p:nvPr/>
        </p:nvSpPr>
        <p:spPr bwMode="auto">
          <a:xfrm>
            <a:off x="4269753" y="1270054"/>
            <a:ext cx="3505176" cy="3505176"/>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EFB0604-B7AD-4560-9789-2E4E24464C08}"/>
              </a:ext>
            </a:extLst>
          </p:cNvPr>
          <p:cNvSpPr/>
          <p:nvPr/>
        </p:nvSpPr>
        <p:spPr bwMode="auto">
          <a:xfrm>
            <a:off x="4480349" y="1480650"/>
            <a:ext cx="3083984" cy="3083984"/>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3249D612-CD66-4948-8178-1B3C98FF8FFA}"/>
              </a:ext>
            </a:extLst>
          </p:cNvPr>
          <p:cNvGrpSpPr/>
          <p:nvPr/>
        </p:nvGrpSpPr>
        <p:grpSpPr>
          <a:xfrm rot="13765054">
            <a:off x="7228237" y="2087632"/>
            <a:ext cx="165983" cy="139032"/>
            <a:chOff x="5899816" y="2353437"/>
            <a:chExt cx="250241" cy="209609"/>
          </a:xfrm>
          <a:solidFill>
            <a:srgbClr val="2089D9"/>
          </a:solidFill>
        </p:grpSpPr>
        <p:sp>
          <p:nvSpPr>
            <p:cNvPr id="62" name="Rectangle 61">
              <a:extLst>
                <a:ext uri="{FF2B5EF4-FFF2-40B4-BE49-F238E27FC236}">
                  <a16:creationId xmlns:a16="http://schemas.microsoft.com/office/drawing/2014/main" id="{8F9F9306-CBA3-4961-897B-389B914A411B}"/>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13">
              <a:extLst>
                <a:ext uri="{FF2B5EF4-FFF2-40B4-BE49-F238E27FC236}">
                  <a16:creationId xmlns:a16="http://schemas.microsoft.com/office/drawing/2014/main" id="{2F8CCB56-3061-48C3-8DEB-E5C51097520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0346766-19A2-4263-9804-2B121BF5A215}"/>
              </a:ext>
            </a:extLst>
          </p:cNvPr>
          <p:cNvGrpSpPr/>
          <p:nvPr/>
        </p:nvGrpSpPr>
        <p:grpSpPr>
          <a:xfrm rot="7370490">
            <a:off x="4651913" y="2102918"/>
            <a:ext cx="165983" cy="139032"/>
            <a:chOff x="5899816" y="2353437"/>
            <a:chExt cx="250241" cy="209609"/>
          </a:xfrm>
          <a:solidFill>
            <a:srgbClr val="2089D9"/>
          </a:solidFill>
        </p:grpSpPr>
        <p:sp>
          <p:nvSpPr>
            <p:cNvPr id="71" name="Rectangle 70">
              <a:extLst>
                <a:ext uri="{FF2B5EF4-FFF2-40B4-BE49-F238E27FC236}">
                  <a16:creationId xmlns:a16="http://schemas.microsoft.com/office/drawing/2014/main" id="{0012BBF2-93E8-40A7-9693-8E2440BB0EA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13">
              <a:extLst>
                <a:ext uri="{FF2B5EF4-FFF2-40B4-BE49-F238E27FC236}">
                  <a16:creationId xmlns:a16="http://schemas.microsoft.com/office/drawing/2014/main" id="{C5DA8A44-F169-4B80-9798-DB41FEE63AFA}"/>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3F858B6-185C-48F8-AD3F-DDB90688410F}"/>
              </a:ext>
            </a:extLst>
          </p:cNvPr>
          <p:cNvGrpSpPr/>
          <p:nvPr/>
        </p:nvGrpSpPr>
        <p:grpSpPr>
          <a:xfrm>
            <a:off x="5965662" y="4502879"/>
            <a:ext cx="165983" cy="139032"/>
            <a:chOff x="5899816" y="2353437"/>
            <a:chExt cx="250241" cy="209609"/>
          </a:xfrm>
          <a:solidFill>
            <a:srgbClr val="2089D9"/>
          </a:solidFill>
        </p:grpSpPr>
        <p:sp>
          <p:nvSpPr>
            <p:cNvPr id="74" name="Rectangle 73">
              <a:extLst>
                <a:ext uri="{FF2B5EF4-FFF2-40B4-BE49-F238E27FC236}">
                  <a16:creationId xmlns:a16="http://schemas.microsoft.com/office/drawing/2014/main" id="{7ACF9DA4-272B-45C1-A1E0-AFC36F684D4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13">
              <a:extLst>
                <a:ext uri="{FF2B5EF4-FFF2-40B4-BE49-F238E27FC236}">
                  <a16:creationId xmlns:a16="http://schemas.microsoft.com/office/drawing/2014/main" id="{AB895DF5-9299-4890-B6C0-D0928C603EC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8F639AFC-E521-4FF8-8738-62BFBA217797}"/>
              </a:ext>
            </a:extLst>
          </p:cNvPr>
          <p:cNvSpPr/>
          <p:nvPr/>
        </p:nvSpPr>
        <p:spPr bwMode="auto">
          <a:xfrm>
            <a:off x="5470571" y="285566"/>
            <a:ext cx="980054" cy="2048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algn="ctr" defTabSz="698880" fontAlgn="base">
              <a:spcBef>
                <a:spcPct val="0"/>
              </a:spcBef>
              <a:spcAft>
                <a:spcPct val="0"/>
              </a:spcAft>
              <a:defRPr/>
            </a:pPr>
            <a:r>
              <a:rPr lang="en-US" sz="1050" kern="0">
                <a:gradFill>
                  <a:gsLst>
                    <a:gs pos="9735">
                      <a:srgbClr val="0078D4"/>
                    </a:gs>
                    <a:gs pos="41204">
                      <a:srgbClr val="0078D4"/>
                    </a:gs>
                  </a:gsLst>
                  <a:lin ang="5400000" scaled="1"/>
                </a:gradFill>
                <a:latin typeface="Segoe UI Semibold"/>
              </a:rPr>
              <a:t>Develop</a:t>
            </a:r>
          </a:p>
        </p:txBody>
      </p:sp>
      <p:sp>
        <p:nvSpPr>
          <p:cNvPr id="77" name="Rectangle 76">
            <a:extLst>
              <a:ext uri="{FF2B5EF4-FFF2-40B4-BE49-F238E27FC236}">
                <a16:creationId xmlns:a16="http://schemas.microsoft.com/office/drawing/2014/main" id="{B9043793-C609-4510-849A-4C7AF888D1C1}"/>
              </a:ext>
            </a:extLst>
          </p:cNvPr>
          <p:cNvSpPr/>
          <p:nvPr/>
        </p:nvSpPr>
        <p:spPr bwMode="auto">
          <a:xfrm>
            <a:off x="5470571" y="406772"/>
            <a:ext cx="980054" cy="6134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t" anchorCtr="0" forceAA="0" compatLnSpc="1">
            <a:prstTxWarp prst="textNoShape">
              <a:avLst/>
            </a:prstTxWarp>
            <a:noAutofit/>
          </a:bodyPr>
          <a:lstStyle/>
          <a:p>
            <a:pPr algn="ctr" defTabSz="698880" fontAlgn="base">
              <a:lnSpc>
                <a:spcPct val="90000"/>
              </a:lnSpc>
              <a:spcBef>
                <a:spcPts val="300"/>
              </a:spcBef>
              <a:spcAft>
                <a:spcPct val="0"/>
              </a:spcAft>
              <a:defRPr/>
            </a:pPr>
            <a:r>
              <a:rPr lang="en-GB" sz="900" kern="0">
                <a:gradFill>
                  <a:gsLst>
                    <a:gs pos="9735">
                      <a:srgbClr val="1A1A1A"/>
                    </a:gs>
                    <a:gs pos="41204">
                      <a:srgbClr val="1A1A1A"/>
                    </a:gs>
                  </a:gsLst>
                  <a:lin ang="5400000" scaled="1"/>
                </a:gradFill>
                <a:latin typeface="Segoe UI"/>
              </a:rPr>
              <a:t>GitHub</a:t>
            </a:r>
            <a:endParaRPr lang="en-US" sz="900" kern="0">
              <a:gradFill>
                <a:gsLst>
                  <a:gs pos="9735">
                    <a:srgbClr val="1A1A1A"/>
                  </a:gs>
                  <a:gs pos="41204">
                    <a:srgbClr val="1A1A1A"/>
                  </a:gs>
                </a:gsLst>
                <a:lin ang="5400000" scaled="1"/>
              </a:gradFill>
              <a:latin typeface="Segoe UI"/>
            </a:endParaRPr>
          </a:p>
          <a:p>
            <a:pPr algn="ctr" defTabSz="698880" fontAlgn="base">
              <a:lnSpc>
                <a:spcPct val="90000"/>
              </a:lnSpc>
              <a:spcBef>
                <a:spcPts val="300"/>
              </a:spcBef>
              <a:spcAft>
                <a:spcPct val="0"/>
              </a:spcAft>
              <a:defRPr/>
            </a:pPr>
            <a:r>
              <a:rPr lang="en-US" sz="900" kern="0">
                <a:gradFill>
                  <a:gsLst>
                    <a:gs pos="9735">
                      <a:srgbClr val="1A1A1A"/>
                    </a:gs>
                    <a:gs pos="41204">
                      <a:srgbClr val="1A1A1A"/>
                    </a:gs>
                  </a:gsLst>
                  <a:lin ang="5400000" scaled="1"/>
                </a:gradFill>
                <a:latin typeface="Segoe UI"/>
              </a:rPr>
              <a:t>Visual Studio</a:t>
            </a:r>
          </a:p>
          <a:p>
            <a:pPr algn="ctr" defTabSz="698880" fontAlgn="base">
              <a:lnSpc>
                <a:spcPct val="90000"/>
              </a:lnSpc>
              <a:spcBef>
                <a:spcPts val="300"/>
              </a:spcBef>
              <a:spcAft>
                <a:spcPct val="0"/>
              </a:spcAft>
              <a:defRPr/>
            </a:pPr>
            <a:r>
              <a:rPr lang="en-US" sz="900" kern="0">
                <a:gradFill>
                  <a:gsLst>
                    <a:gs pos="9735">
                      <a:srgbClr val="1A1A1A"/>
                    </a:gs>
                    <a:gs pos="41204">
                      <a:srgbClr val="1A1A1A"/>
                    </a:gs>
                  </a:gsLst>
                  <a:lin ang="5400000" scaled="1"/>
                </a:gradFill>
              </a:rPr>
              <a:t>Visual Studio Code</a:t>
            </a:r>
          </a:p>
        </p:txBody>
      </p:sp>
      <p:sp>
        <p:nvSpPr>
          <p:cNvPr id="78" name="Oval 77">
            <a:extLst>
              <a:ext uri="{FF2B5EF4-FFF2-40B4-BE49-F238E27FC236}">
                <a16:creationId xmlns:a16="http://schemas.microsoft.com/office/drawing/2014/main" id="{8FB51851-700D-4823-9E5F-1B176E5EDB8D}"/>
              </a:ext>
            </a:extLst>
          </p:cNvPr>
          <p:cNvSpPr/>
          <p:nvPr/>
        </p:nvSpPr>
        <p:spPr bwMode="auto">
          <a:xfrm>
            <a:off x="4656333" y="1656634"/>
            <a:ext cx="2732017" cy="2732017"/>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43A21A3C-DCAB-40E5-A8F3-F65E14BC2D13}"/>
              </a:ext>
            </a:extLst>
          </p:cNvPr>
          <p:cNvSpPr/>
          <p:nvPr/>
        </p:nvSpPr>
        <p:spPr bwMode="auto">
          <a:xfrm>
            <a:off x="3316706" y="3735481"/>
            <a:ext cx="980054" cy="2048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algn="r" defTabSz="698880" fontAlgn="base">
              <a:spcBef>
                <a:spcPct val="0"/>
              </a:spcBef>
              <a:spcAft>
                <a:spcPct val="0"/>
              </a:spcAft>
              <a:defRPr/>
            </a:pPr>
            <a:r>
              <a:rPr lang="en-US" sz="1050" kern="0">
                <a:gradFill>
                  <a:gsLst>
                    <a:gs pos="9735">
                      <a:srgbClr val="0078D4"/>
                    </a:gs>
                    <a:gs pos="41204">
                      <a:srgbClr val="0078D4"/>
                    </a:gs>
                  </a:gsLst>
                  <a:lin ang="5400000" scaled="1"/>
                </a:gradFill>
                <a:latin typeface="Segoe UI Semibold"/>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4304258" y="3503704"/>
            <a:ext cx="712903" cy="71290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grpSp>
        <p:nvGrpSpPr>
          <p:cNvPr id="83" name="Group 82">
            <a:extLst>
              <a:ext uri="{FF2B5EF4-FFF2-40B4-BE49-F238E27FC236}">
                <a16:creationId xmlns:a16="http://schemas.microsoft.com/office/drawing/2014/main" id="{F7F839E7-376B-436E-8C0D-A75E75C22EA0}"/>
              </a:ext>
            </a:extLst>
          </p:cNvPr>
          <p:cNvGrpSpPr/>
          <p:nvPr/>
        </p:nvGrpSpPr>
        <p:grpSpPr>
          <a:xfrm>
            <a:off x="5665890" y="1056379"/>
            <a:ext cx="712903" cy="712903"/>
            <a:chOff x="7709560" y="946149"/>
            <a:chExt cx="950808" cy="950808"/>
          </a:xfrm>
        </p:grpSpPr>
        <p:sp>
          <p:nvSpPr>
            <p:cNvPr id="84" name="Oval 83">
              <a:extLst>
                <a:ext uri="{FF2B5EF4-FFF2-40B4-BE49-F238E27FC236}">
                  <a16:creationId xmlns:a16="http://schemas.microsoft.com/office/drawing/2014/main" id="{A922569D-27FD-4E28-9641-D4D322FEB4CA}"/>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70">
                <a:defRPr/>
              </a:pPr>
              <a:endParaRPr lang="en-US" sz="1200">
                <a:gradFill>
                  <a:gsLst>
                    <a:gs pos="0">
                      <a:srgbClr val="505050"/>
                    </a:gs>
                    <a:gs pos="100000">
                      <a:srgbClr val="505050"/>
                    </a:gs>
                  </a:gsLst>
                </a:gradFill>
                <a:latin typeface="Segoe UI Semilight"/>
              </a:endParaRPr>
            </a:p>
          </p:txBody>
        </p:sp>
      </p:grpSp>
      <p:sp>
        <p:nvSpPr>
          <p:cNvPr id="86" name="Rectangle 85">
            <a:extLst>
              <a:ext uri="{FF2B5EF4-FFF2-40B4-BE49-F238E27FC236}">
                <a16:creationId xmlns:a16="http://schemas.microsoft.com/office/drawing/2014/main" id="{05F7CC2E-44DC-454A-A3F2-2BE3DE2D123A}"/>
              </a:ext>
            </a:extLst>
          </p:cNvPr>
          <p:cNvSpPr/>
          <p:nvPr/>
        </p:nvSpPr>
        <p:spPr bwMode="auto">
          <a:xfrm>
            <a:off x="7724736" y="3638550"/>
            <a:ext cx="980054" cy="2048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ctr" anchorCtr="0" forceAA="0" compatLnSpc="1">
            <a:prstTxWarp prst="textNoShape">
              <a:avLst/>
            </a:prstTxWarp>
            <a:noAutofit/>
          </a:bodyPr>
          <a:lstStyle/>
          <a:p>
            <a:pPr defTabSz="698880" fontAlgn="base">
              <a:spcBef>
                <a:spcPct val="0"/>
              </a:spcBef>
              <a:spcAft>
                <a:spcPct val="0"/>
              </a:spcAft>
              <a:defRPr/>
            </a:pPr>
            <a:r>
              <a:rPr lang="en-US" sz="1050" kern="0">
                <a:gradFill>
                  <a:gsLst>
                    <a:gs pos="9735">
                      <a:srgbClr val="0078D4"/>
                    </a:gs>
                    <a:gs pos="41204">
                      <a:srgbClr val="0078D4"/>
                    </a:gs>
                  </a:gsLst>
                  <a:lin ang="5400000" scaled="1"/>
                </a:gradFill>
                <a:latin typeface="Segoe UI Semibold"/>
              </a:rPr>
              <a:t>Deliver</a:t>
            </a: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4484388" y="3724570"/>
            <a:ext cx="313466" cy="271171"/>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57" tIns="32928" rIns="65857" bIns="32928" numCol="1" anchor="t" anchorCtr="0" compatLnSpc="1">
            <a:prstTxWarp prst="textNoShape">
              <a:avLst/>
            </a:prstTxWarp>
          </a:bodyPr>
          <a:lstStyle/>
          <a:p>
            <a:pPr defTabSz="671802">
              <a:defRPr/>
            </a:pPr>
            <a:endParaRPr lang="en-US" sz="1296">
              <a:gradFill>
                <a:gsLst>
                  <a:gs pos="0">
                    <a:srgbClr val="505050"/>
                  </a:gs>
                  <a:gs pos="100000">
                    <a:srgbClr val="505050"/>
                  </a:gs>
                </a:gsLst>
              </a:gradFill>
              <a:latin typeface="Segoe UI Semilight"/>
            </a:endParaRPr>
          </a:p>
        </p:txBody>
      </p:sp>
      <p:sp>
        <p:nvSpPr>
          <p:cNvPr id="89" name="Rectangle 88">
            <a:extLst>
              <a:ext uri="{FF2B5EF4-FFF2-40B4-BE49-F238E27FC236}">
                <a16:creationId xmlns:a16="http://schemas.microsoft.com/office/drawing/2014/main" id="{53B94E38-7477-46FD-AB6A-BCF506678AE9}"/>
              </a:ext>
            </a:extLst>
          </p:cNvPr>
          <p:cNvSpPr/>
          <p:nvPr/>
        </p:nvSpPr>
        <p:spPr bwMode="auto">
          <a:xfrm>
            <a:off x="7707400" y="3714750"/>
            <a:ext cx="980054" cy="10058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t" anchorCtr="0" forceAA="0" compatLnSpc="1">
            <a:prstTxWarp prst="textNoShape">
              <a:avLst/>
            </a:prstTxWarp>
            <a:noAutofit/>
          </a:bodyPr>
          <a:lstStyle/>
          <a:p>
            <a:pPr defTabSz="698880" fontAlgn="base">
              <a:lnSpc>
                <a:spcPct val="90000"/>
              </a:lnSpc>
              <a:spcBef>
                <a:spcPts val="300"/>
              </a:spcBef>
              <a:spcAft>
                <a:spcPct val="0"/>
              </a:spcAft>
              <a:defRPr/>
            </a:pPr>
            <a:r>
              <a:rPr lang="fr-FR" sz="900" kern="0" dirty="0">
                <a:gradFill>
                  <a:gsLst>
                    <a:gs pos="9735">
                      <a:srgbClr val="1A1A1A"/>
                    </a:gs>
                    <a:gs pos="41204">
                      <a:srgbClr val="1A1A1A"/>
                    </a:gs>
                  </a:gsLst>
                  <a:lin ang="5400000" scaled="1"/>
                </a:gradFill>
              </a:rPr>
              <a:t>Azure </a:t>
            </a:r>
            <a:r>
              <a:rPr lang="fr-FR" sz="900" kern="0" dirty="0" err="1">
                <a:gradFill>
                  <a:gsLst>
                    <a:gs pos="9735">
                      <a:srgbClr val="1A1A1A"/>
                    </a:gs>
                    <a:gs pos="41204">
                      <a:srgbClr val="1A1A1A"/>
                    </a:gs>
                  </a:gsLst>
                  <a:lin ang="5400000" scaled="1"/>
                </a:gradFill>
              </a:rPr>
              <a:t>Boards</a:t>
            </a:r>
            <a:endParaRPr lang="fr-FR" sz="900" kern="0" dirty="0">
              <a:gradFill>
                <a:gsLst>
                  <a:gs pos="9735">
                    <a:srgbClr val="1A1A1A"/>
                  </a:gs>
                  <a:gs pos="41204">
                    <a:srgbClr val="1A1A1A"/>
                  </a:gs>
                </a:gsLst>
                <a:lin ang="5400000" scaled="1"/>
              </a:gradFill>
            </a:endParaRPr>
          </a:p>
          <a:p>
            <a:pPr defTabSz="698880" fontAlgn="base">
              <a:lnSpc>
                <a:spcPct val="90000"/>
              </a:lnSpc>
              <a:spcBef>
                <a:spcPts val="300"/>
              </a:spcBef>
              <a:spcAft>
                <a:spcPct val="0"/>
              </a:spcAft>
              <a:defRPr/>
            </a:pPr>
            <a:r>
              <a:rPr lang="fr-FR" sz="900" kern="0" dirty="0">
                <a:gradFill>
                  <a:gsLst>
                    <a:gs pos="9735">
                      <a:srgbClr val="1A1A1A"/>
                    </a:gs>
                    <a:gs pos="41204">
                      <a:srgbClr val="1A1A1A"/>
                    </a:gs>
                  </a:gsLst>
                  <a:lin ang="5400000" scaled="1"/>
                </a:gradFill>
              </a:rPr>
              <a:t>Azure Repos</a:t>
            </a:r>
          </a:p>
          <a:p>
            <a:pPr defTabSz="698880" fontAlgn="base">
              <a:lnSpc>
                <a:spcPct val="90000"/>
              </a:lnSpc>
              <a:spcBef>
                <a:spcPts val="300"/>
              </a:spcBef>
              <a:spcAft>
                <a:spcPct val="0"/>
              </a:spcAft>
              <a:defRPr/>
            </a:pPr>
            <a:r>
              <a:rPr lang="fr-FR" sz="900" kern="0" dirty="0">
                <a:gradFill>
                  <a:gsLst>
                    <a:gs pos="9735">
                      <a:srgbClr val="1A1A1A"/>
                    </a:gs>
                    <a:gs pos="41204">
                      <a:srgbClr val="1A1A1A"/>
                    </a:gs>
                  </a:gsLst>
                  <a:lin ang="5400000" scaled="1"/>
                </a:gradFill>
                <a:latin typeface="Segoe UI"/>
              </a:rPr>
              <a:t>Azure Pipelines</a:t>
            </a:r>
          </a:p>
          <a:p>
            <a:pPr defTabSz="698880" fontAlgn="base">
              <a:lnSpc>
                <a:spcPct val="90000"/>
              </a:lnSpc>
              <a:spcBef>
                <a:spcPts val="300"/>
              </a:spcBef>
              <a:spcAft>
                <a:spcPct val="0"/>
              </a:spcAft>
              <a:defRPr/>
            </a:pPr>
            <a:r>
              <a:rPr lang="fr-FR" sz="900" kern="0" dirty="0">
                <a:gradFill>
                  <a:gsLst>
                    <a:gs pos="9735">
                      <a:srgbClr val="1A1A1A"/>
                    </a:gs>
                    <a:gs pos="41204">
                      <a:srgbClr val="1A1A1A"/>
                    </a:gs>
                  </a:gsLst>
                  <a:lin ang="5400000" scaled="1"/>
                </a:gradFill>
                <a:latin typeface="Segoe UI"/>
              </a:rPr>
              <a:t>Azure </a:t>
            </a:r>
            <a:r>
              <a:rPr lang="fr-FR" sz="900" kern="0" dirty="0" err="1">
                <a:gradFill>
                  <a:gsLst>
                    <a:gs pos="9735">
                      <a:srgbClr val="1A1A1A"/>
                    </a:gs>
                    <a:gs pos="41204">
                      <a:srgbClr val="1A1A1A"/>
                    </a:gs>
                  </a:gsLst>
                  <a:lin ang="5400000" scaled="1"/>
                </a:gradFill>
                <a:latin typeface="Segoe UI"/>
              </a:rPr>
              <a:t>Artifacts</a:t>
            </a:r>
            <a:endParaRPr lang="fr-FR" sz="900" kern="0" dirty="0">
              <a:gradFill>
                <a:gsLst>
                  <a:gs pos="9735">
                    <a:srgbClr val="1A1A1A"/>
                  </a:gs>
                  <a:gs pos="41204">
                    <a:srgbClr val="1A1A1A"/>
                  </a:gs>
                </a:gsLst>
                <a:lin ang="5400000" scaled="1"/>
              </a:gradFill>
              <a:latin typeface="Segoe UI"/>
            </a:endParaRPr>
          </a:p>
          <a:p>
            <a:pPr defTabSz="698880" fontAlgn="base">
              <a:lnSpc>
                <a:spcPct val="90000"/>
              </a:lnSpc>
              <a:spcBef>
                <a:spcPts val="300"/>
              </a:spcBef>
              <a:spcAft>
                <a:spcPct val="0"/>
              </a:spcAft>
              <a:defRPr/>
            </a:pPr>
            <a:r>
              <a:rPr lang="fr-FR" sz="900" kern="0" dirty="0">
                <a:gradFill>
                  <a:gsLst>
                    <a:gs pos="9735">
                      <a:srgbClr val="1A1A1A"/>
                    </a:gs>
                    <a:gs pos="41204">
                      <a:srgbClr val="1A1A1A"/>
                    </a:gs>
                  </a:gsLst>
                  <a:lin ang="5400000" scaled="1"/>
                </a:gradFill>
                <a:latin typeface="Segoe UI"/>
              </a:rPr>
              <a:t>Azure Test Plans</a:t>
            </a:r>
          </a:p>
          <a:p>
            <a:pPr defTabSz="698880" fontAlgn="base">
              <a:lnSpc>
                <a:spcPct val="90000"/>
              </a:lnSpc>
              <a:spcBef>
                <a:spcPts val="300"/>
              </a:spcBef>
              <a:spcAft>
                <a:spcPct val="0"/>
              </a:spcAft>
              <a:defRPr/>
            </a:pPr>
            <a:r>
              <a:rPr lang="fr-FR" sz="900" kern="0" dirty="0">
                <a:gradFill>
                  <a:gsLst>
                    <a:gs pos="9735">
                      <a:srgbClr val="1A1A1A"/>
                    </a:gs>
                    <a:gs pos="41204">
                      <a:srgbClr val="1A1A1A"/>
                    </a:gs>
                  </a:gsLst>
                  <a:lin ang="5400000" scaled="1"/>
                </a:gradFill>
                <a:latin typeface="Segoe UI"/>
              </a:rPr>
              <a:t>Azure </a:t>
            </a:r>
            <a:r>
              <a:rPr lang="fr-FR" sz="900" kern="0" dirty="0" err="1">
                <a:gradFill>
                  <a:gsLst>
                    <a:gs pos="9735">
                      <a:srgbClr val="1A1A1A"/>
                    </a:gs>
                    <a:gs pos="41204">
                      <a:srgbClr val="1A1A1A"/>
                    </a:gs>
                  </a:gsLst>
                  <a:lin ang="5400000" scaled="1"/>
                </a:gradFill>
                <a:latin typeface="Segoe UI"/>
              </a:rPr>
              <a:t>Lab</a:t>
            </a:r>
            <a:r>
              <a:rPr lang="fr-FR" sz="900" kern="0" dirty="0">
                <a:gradFill>
                  <a:gsLst>
                    <a:gs pos="9735">
                      <a:srgbClr val="1A1A1A"/>
                    </a:gs>
                    <a:gs pos="41204">
                      <a:srgbClr val="1A1A1A"/>
                    </a:gs>
                  </a:gsLst>
                  <a:lin ang="5400000" scaled="1"/>
                </a:gradFill>
                <a:latin typeface="Segoe UI"/>
              </a:rPr>
              <a:t> Services</a:t>
            </a:r>
          </a:p>
          <a:p>
            <a:pPr defTabSz="698880" fontAlgn="base">
              <a:lnSpc>
                <a:spcPct val="90000"/>
              </a:lnSpc>
              <a:spcBef>
                <a:spcPts val="300"/>
              </a:spcBef>
              <a:spcAft>
                <a:spcPct val="0"/>
              </a:spcAft>
              <a:defRPr/>
            </a:pPr>
            <a:endParaRPr lang="en-US" sz="900" kern="0" dirty="0">
              <a:gradFill>
                <a:gsLst>
                  <a:gs pos="9735">
                    <a:srgbClr val="1A1A1A"/>
                  </a:gs>
                  <a:gs pos="41204">
                    <a:srgbClr val="1A1A1A"/>
                  </a:gs>
                </a:gsLst>
                <a:lin ang="5400000" scaled="1"/>
              </a:gradFill>
              <a:latin typeface="Segoe UI"/>
            </a:endParaRPr>
          </a:p>
        </p:txBody>
      </p:sp>
      <p:sp>
        <p:nvSpPr>
          <p:cNvPr id="90" name="Rectangle 89">
            <a:extLst>
              <a:ext uri="{FF2B5EF4-FFF2-40B4-BE49-F238E27FC236}">
                <a16:creationId xmlns:a16="http://schemas.microsoft.com/office/drawing/2014/main" id="{CE6A62A4-9ED8-483E-BDB7-A8D9D90BFBCF}"/>
              </a:ext>
            </a:extLst>
          </p:cNvPr>
          <p:cNvSpPr/>
          <p:nvPr/>
        </p:nvSpPr>
        <p:spPr bwMode="auto">
          <a:xfrm>
            <a:off x="3316706" y="3860156"/>
            <a:ext cx="980054" cy="859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7" tIns="109653" rIns="137067" bIns="109653" numCol="1" spcCol="0" rtlCol="0" fromWordArt="0" anchor="t" anchorCtr="0" forceAA="0" compatLnSpc="1">
            <a:prstTxWarp prst="textNoShape">
              <a:avLst/>
            </a:prstTxWarp>
            <a:noAutofit/>
          </a:bodyPr>
          <a:lstStyle/>
          <a:p>
            <a:pPr algn="r" defTabSz="698880" fontAlgn="base">
              <a:lnSpc>
                <a:spcPct val="90000"/>
              </a:lnSpc>
              <a:spcBef>
                <a:spcPts val="300"/>
              </a:spcBef>
              <a:spcAft>
                <a:spcPct val="0"/>
              </a:spcAft>
              <a:defRPr/>
            </a:pPr>
            <a:r>
              <a:rPr lang="en-US" sz="900" kern="0">
                <a:gradFill>
                  <a:gsLst>
                    <a:gs pos="9735">
                      <a:srgbClr val="1A1A1A"/>
                    </a:gs>
                    <a:gs pos="41204">
                      <a:srgbClr val="1A1A1A"/>
                    </a:gs>
                  </a:gsLst>
                  <a:lin ang="5400000" scaled="1"/>
                </a:gradFill>
                <a:latin typeface="Segoe UI"/>
              </a:rPr>
              <a:t>Azure Monitor</a:t>
            </a:r>
          </a:p>
          <a:p>
            <a:pPr algn="r" defTabSz="698880" fontAlgn="base">
              <a:lnSpc>
                <a:spcPct val="90000"/>
              </a:lnSpc>
              <a:spcBef>
                <a:spcPts val="300"/>
              </a:spcBef>
              <a:spcAft>
                <a:spcPct val="0"/>
              </a:spcAft>
              <a:defRPr/>
            </a:pPr>
            <a:r>
              <a:rPr lang="en-US" sz="900" kern="0">
                <a:gradFill>
                  <a:gsLst>
                    <a:gs pos="9735">
                      <a:srgbClr val="1A1A1A"/>
                    </a:gs>
                    <a:gs pos="41204">
                      <a:srgbClr val="1A1A1A"/>
                    </a:gs>
                  </a:gsLst>
                  <a:lin ang="5400000" scaled="1"/>
                </a:gradFill>
                <a:latin typeface="Segoe UI"/>
              </a:rPr>
              <a:t>Azure Policy</a:t>
            </a:r>
          </a:p>
          <a:p>
            <a:pPr algn="r" defTabSz="698880" fontAlgn="base">
              <a:lnSpc>
                <a:spcPct val="90000"/>
              </a:lnSpc>
              <a:spcBef>
                <a:spcPts val="300"/>
              </a:spcBef>
              <a:spcAft>
                <a:spcPct val="0"/>
              </a:spcAft>
              <a:defRPr/>
            </a:pPr>
            <a:r>
              <a:rPr lang="en-US" sz="900" kern="0">
                <a:gradFill>
                  <a:gsLst>
                    <a:gs pos="9735">
                      <a:srgbClr val="1A1A1A"/>
                    </a:gs>
                    <a:gs pos="41204">
                      <a:srgbClr val="1A1A1A"/>
                    </a:gs>
                  </a:gsLst>
                  <a:lin ang="5400000" scaled="1"/>
                </a:gradFill>
                <a:latin typeface="Segoe UI"/>
              </a:rPr>
              <a:t>Azure Automation</a:t>
            </a:r>
          </a:p>
          <a:p>
            <a:pPr algn="r" defTabSz="698880" fontAlgn="base">
              <a:lnSpc>
                <a:spcPct val="90000"/>
              </a:lnSpc>
              <a:spcBef>
                <a:spcPts val="300"/>
              </a:spcBef>
              <a:spcAft>
                <a:spcPct val="0"/>
              </a:spcAft>
              <a:defRPr/>
            </a:pPr>
            <a:r>
              <a:rPr lang="en-US" sz="900" kern="0">
                <a:gradFill>
                  <a:gsLst>
                    <a:gs pos="9735">
                      <a:srgbClr val="1A1A1A"/>
                    </a:gs>
                    <a:gs pos="41204">
                      <a:srgbClr val="1A1A1A"/>
                    </a:gs>
                  </a:gsLst>
                  <a:lin ang="5400000" scaled="1"/>
                </a:gradFill>
                <a:latin typeface="Segoe UI"/>
              </a:rPr>
              <a:t>Azure Security Center</a:t>
            </a:r>
          </a:p>
        </p:txBody>
      </p:sp>
      <p:grpSp>
        <p:nvGrpSpPr>
          <p:cNvPr id="2" name="Group 1">
            <a:extLst>
              <a:ext uri="{FF2B5EF4-FFF2-40B4-BE49-F238E27FC236}">
                <a16:creationId xmlns:a16="http://schemas.microsoft.com/office/drawing/2014/main" id="{452D45D7-DF81-4767-9100-07C0EF15D418}"/>
              </a:ext>
            </a:extLst>
          </p:cNvPr>
          <p:cNvGrpSpPr/>
          <p:nvPr/>
        </p:nvGrpSpPr>
        <p:grpSpPr>
          <a:xfrm>
            <a:off x="7010596" y="3481439"/>
            <a:ext cx="712903" cy="712903"/>
            <a:chOff x="9232487" y="4471318"/>
            <a:chExt cx="950673" cy="950673"/>
          </a:xfrm>
        </p:grpSpPr>
        <p:sp>
          <p:nvSpPr>
            <p:cNvPr id="87" name="Oval 86">
              <a:extLst>
                <a:ext uri="{FF2B5EF4-FFF2-40B4-BE49-F238E27FC236}">
                  <a16:creationId xmlns:a16="http://schemas.microsoft.com/office/drawing/2014/main" id="{A69B76B5-CD5D-42FF-B48D-710EED2A26C6}"/>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7" tIns="109653" rIns="137067" bIns="109653" numCol="1" spcCol="0" rtlCol="0" fromWordArt="0" anchor="t" anchorCtr="0" forceAA="0" compatLnSpc="1">
              <a:prstTxWarp prst="textNoShape">
                <a:avLst/>
              </a:prstTxWarp>
              <a:noAutofit/>
            </a:bodyPr>
            <a:lstStyle/>
            <a:p>
              <a:pPr defTabSz="698880" fontAlgn="base">
                <a:spcBef>
                  <a:spcPct val="0"/>
                </a:spcBef>
                <a:spcAft>
                  <a:spcPct val="0"/>
                </a:spcAft>
                <a:defRPr/>
              </a:pPr>
              <a:endParaRPr lang="en-US" sz="1323" err="1">
                <a:gradFill>
                  <a:gsLst>
                    <a:gs pos="0">
                      <a:srgbClr val="FFFFFF"/>
                    </a:gs>
                    <a:gs pos="100000">
                      <a:srgbClr val="FFFFFF"/>
                    </a:gs>
                  </a:gsLst>
                  <a:lin ang="5400000" scaled="0"/>
                </a:gradFill>
                <a:latin typeface="Segoe UI"/>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70">
                <a:defRPr/>
              </a:pPr>
              <a:endParaRPr lang="en-US" sz="1200">
                <a:gradFill>
                  <a:gsLst>
                    <a:gs pos="0">
                      <a:srgbClr val="505050"/>
                    </a:gs>
                    <a:gs pos="100000">
                      <a:srgbClr val="505050"/>
                    </a:gs>
                  </a:gsLst>
                </a:gradFill>
                <a:latin typeface="Segoe UI Semilight"/>
              </a:endParaRPr>
            </a:p>
          </p:txBody>
        </p:sp>
      </p:grpSp>
      <p:sp>
        <p:nvSpPr>
          <p:cNvPr id="40" name="Title 2">
            <a:extLst>
              <a:ext uri="{FF2B5EF4-FFF2-40B4-BE49-F238E27FC236}">
                <a16:creationId xmlns:a16="http://schemas.microsoft.com/office/drawing/2014/main" id="{EAC338B5-1655-42FB-A957-3FD466C6DB38}"/>
              </a:ext>
            </a:extLst>
          </p:cNvPr>
          <p:cNvSpPr txBox="1">
            <a:spLocks/>
          </p:cNvSpPr>
          <p:nvPr/>
        </p:nvSpPr>
        <p:spPr>
          <a:xfrm>
            <a:off x="439211" y="1535587"/>
            <a:ext cx="3708754" cy="814710"/>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685507">
              <a:defRPr/>
            </a:pPr>
            <a:r>
              <a:rPr lang="en-US" sz="2647">
                <a:gradFill>
                  <a:gsLst>
                    <a:gs pos="1250">
                      <a:srgbClr val="000000"/>
                    </a:gs>
                    <a:gs pos="100000">
                      <a:srgbClr val="000000"/>
                    </a:gs>
                  </a:gsLst>
                  <a:lin ang="5400000" scaled="0"/>
                </a:gradFill>
                <a:latin typeface="Segoe UI Semibold"/>
              </a:rPr>
              <a:t>Innovate at scale.</a:t>
            </a:r>
          </a:p>
          <a:p>
            <a:pPr defTabSz="685507">
              <a:defRPr/>
            </a:pPr>
            <a:r>
              <a:rPr lang="en-US" sz="2647">
                <a:gradFill>
                  <a:gsLst>
                    <a:gs pos="1250">
                      <a:srgbClr val="000000"/>
                    </a:gs>
                    <a:gs pos="100000">
                      <a:srgbClr val="000000"/>
                    </a:gs>
                  </a:gsLst>
                  <a:lin ang="5400000" scaled="0"/>
                </a:gradFill>
                <a:latin typeface="Segoe UI Semibold"/>
              </a:rPr>
              <a:t>Deliver with confidence.</a:t>
            </a:r>
          </a:p>
        </p:txBody>
      </p:sp>
      <p:pic>
        <p:nvPicPr>
          <p:cNvPr id="3" name="Picture 2">
            <a:extLst>
              <a:ext uri="{FF2B5EF4-FFF2-40B4-BE49-F238E27FC236}">
                <a16:creationId xmlns:a16="http://schemas.microsoft.com/office/drawing/2014/main" id="{58CC9EF1-57E1-4859-B586-147EDA9C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853" y="2353458"/>
            <a:ext cx="2586183" cy="1366027"/>
          </a:xfrm>
          <a:prstGeom prst="rect">
            <a:avLst/>
          </a:prstGeom>
        </p:spPr>
      </p:pic>
    </p:spTree>
    <p:extLst>
      <p:ext uri="{BB962C8B-B14F-4D97-AF65-F5344CB8AC3E}">
        <p14:creationId xmlns:p14="http://schemas.microsoft.com/office/powerpoint/2010/main" val="148479571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A86E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odeHub">
      <a:dk1>
        <a:srgbClr val="C74A34"/>
      </a:dk1>
      <a:lt1>
        <a:sysClr val="window" lastClr="FFFFFF"/>
      </a:lt1>
      <a:dk2>
        <a:srgbClr val="000000"/>
      </a:dk2>
      <a:lt2>
        <a:srgbClr val="BFBFBF"/>
      </a:lt2>
      <a:accent1>
        <a:srgbClr val="F15B40"/>
      </a:accent1>
      <a:accent2>
        <a:srgbClr val="F15B40"/>
      </a:accent2>
      <a:accent3>
        <a:srgbClr val="F15B40"/>
      </a:accent3>
      <a:accent4>
        <a:srgbClr val="F15B40"/>
      </a:accent4>
      <a:accent5>
        <a:srgbClr val="F15B40"/>
      </a:accent5>
      <a:accent6>
        <a:srgbClr val="F15B40"/>
      </a:accent6>
      <a:hlink>
        <a:srgbClr val="F15B40"/>
      </a:hlink>
      <a:folHlink>
        <a:srgbClr val="F15B40"/>
      </a:folHlink>
    </a:clrScheme>
    <a:fontScheme name="CodeHub">
      <a:majorFont>
        <a:latin typeface="Lucida Sans "/>
        <a:ea typeface=""/>
        <a:cs typeface=""/>
      </a:majorFont>
      <a:minorFont>
        <a:latin typeface="Lucida Sans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2155</TotalTime>
  <Words>1511</Words>
  <Application>Microsoft Office PowerPoint</Application>
  <PresentationFormat>On-screen Show (16:9)</PresentationFormat>
  <Paragraphs>238</Paragraphs>
  <Slides>21</Slides>
  <Notes>19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21</vt:i4>
      </vt:variant>
    </vt:vector>
  </HeadingPairs>
  <TitlesOfParts>
    <vt:vector size="35" baseType="lpstr">
      <vt:lpstr>Arial</vt:lpstr>
      <vt:lpstr>Calibri</vt:lpstr>
      <vt:lpstr>Lucida Sans</vt:lpstr>
      <vt:lpstr>Lucida Sans </vt:lpstr>
      <vt:lpstr>Rockwell Extra Bold</vt:lpstr>
      <vt:lpstr>Segoe UI</vt:lpstr>
      <vt:lpstr>Segoe UI Light</vt:lpstr>
      <vt:lpstr>Segoe UI Semibold</vt:lpstr>
      <vt:lpstr>Segoe UI Semilight</vt:lpstr>
      <vt:lpstr>Times New Roman</vt:lpstr>
      <vt:lpstr>Verdana</vt:lpstr>
      <vt:lpstr>Wingdings</vt:lpstr>
      <vt:lpstr>Office Theme</vt:lpstr>
      <vt:lpstr>1_Office Theme</vt:lpstr>
      <vt:lpstr>PowerPoint Presentation</vt:lpstr>
      <vt:lpstr>Agenda</vt:lpstr>
      <vt:lpstr>PowerPoint Presentation</vt:lpstr>
      <vt:lpstr>Product innovations need  to reach customers quickly,  and stay available</vt:lpstr>
      <vt:lpstr>Software delivery paradox</vt:lpstr>
      <vt:lpstr>Developers are at the heart  of your company’s innovation</vt:lpstr>
      <vt:lpstr>Accelerating Delivery with DevOps</vt:lpstr>
      <vt:lpstr>Innovation with oversight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DevOps supports small teams and the largest enterprises</vt:lpstr>
      <vt:lpstr>DevOps at Microsoft</vt:lpstr>
      <vt:lpstr>PowerPoint Presentation</vt:lpstr>
      <vt:lpstr>Global Reach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Data - Entity Framework Part I</dc:title>
  <dc:creator>Charalampos Karypidis</dc:creator>
  <cp:lastModifiedBy>Babis Karypidis</cp:lastModifiedBy>
  <cp:revision>123</cp:revision>
  <dcterms:created xsi:type="dcterms:W3CDTF">2019-03-29T07:53:11Z</dcterms:created>
  <dcterms:modified xsi:type="dcterms:W3CDTF">2019-05-04T08:20:59Z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